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cb6aec532a4e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a840f83ba294ad3"/>
  </p:sldMasterIdLst>
  <p:sldIdLst>
    <p:sldId xmlns:r="http://schemas.openxmlformats.org/officeDocument/2006/relationships" id="256" r:id="R27d2f840fb2449c2"/>
    <p:sldId xmlns:r="http://schemas.openxmlformats.org/officeDocument/2006/relationships" id="257" r:id="Rd9536ab8f6a84a4a"/>
    <p:sldId xmlns:r="http://schemas.openxmlformats.org/officeDocument/2006/relationships" id="258" r:id="R21e414bf81a6424a"/>
    <p:sldId xmlns:r="http://schemas.openxmlformats.org/officeDocument/2006/relationships" id="259" r:id="R933adb1569564986"/>
    <p:sldId xmlns:r="http://schemas.openxmlformats.org/officeDocument/2006/relationships" id="260" r:id="R5aa8559c6f3442de"/>
    <p:sldId xmlns:r="http://schemas.openxmlformats.org/officeDocument/2006/relationships" id="261" r:id="Rbe5c5b5fc15f4d19"/>
    <p:sldId xmlns:r="http://schemas.openxmlformats.org/officeDocument/2006/relationships" id="262" r:id="R56e38f04ed4243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840f83ba294ad3" /><Relationship Type="http://schemas.openxmlformats.org/officeDocument/2006/relationships/slide" Target="/ppt/slides/slide1.xml" Id="R27d2f840fb2449c2" /><Relationship Type="http://schemas.openxmlformats.org/officeDocument/2006/relationships/slide" Target="/ppt/slides/slide2.xml" Id="Rd9536ab8f6a84a4a" /><Relationship Type="http://schemas.openxmlformats.org/officeDocument/2006/relationships/slide" Target="/ppt/slides/slide3.xml" Id="R21e414bf81a6424a" /><Relationship Type="http://schemas.openxmlformats.org/officeDocument/2006/relationships/slide" Target="/ppt/slides/slide4.xml" Id="R933adb1569564986" /><Relationship Type="http://schemas.openxmlformats.org/officeDocument/2006/relationships/slide" Target="/ppt/slides/slide5.xml" Id="R5aa8559c6f3442de" /><Relationship Type="http://schemas.openxmlformats.org/officeDocument/2006/relationships/slide" Target="/ppt/slides/slide6.xml" Id="Rbe5c5b5fc15f4d19" /><Relationship Type="http://schemas.openxmlformats.org/officeDocument/2006/relationships/slide" Target="/ppt/slides/slide7.xml" Id="R56e38f04ed4243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6cdb945a12464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38f64480f04d60" /><Relationship Type="http://schemas.openxmlformats.org/officeDocument/2006/relationships/theme" Target="/ppt/slideMasters/theme/theme1.xml" Id="R3c3ffbe69fc84e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538f64480f04d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b63d92684c43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0015e3f55b4d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124410db3b44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b982a41534442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77439010e547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5f717a31e64cf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4a432508de45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STALL CBL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 CBL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STALL CBL AS ble etablert [år] og holder til i 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 CBL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 CBL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 CBL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14 203 032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31 023 380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37 274 209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 CBL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LORENTZEN CAROLINE B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 CBL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Eilins vei 17A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1358 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914 205 379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 CBL AS</a:t>
            </a:r>
          </a:p>
        </p:txBody>
      </p:sp>
    </p:spTree>
  </p:cSld>
  <p:clrMapOvr>
    <a:masterClrMapping xmlns:a="http://schemas.openxmlformats.org/drawingml/2006/main"/>
  </p:clrMapOvr>
</p:sld>
</file>