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7ec7a9eb9c40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0ae6c4ae454df7"/>
  </p:sldMasterIdLst>
  <p:sldIdLst>
    <p:sldId xmlns:r="http://schemas.openxmlformats.org/officeDocument/2006/relationships" id="256" r:id="R75525d786bc648e2"/>
    <p:sldId xmlns:r="http://schemas.openxmlformats.org/officeDocument/2006/relationships" id="257" r:id="R1bc7950abb8a4651"/>
    <p:sldId xmlns:r="http://schemas.openxmlformats.org/officeDocument/2006/relationships" id="258" r:id="R2765e3c65df94e51"/>
    <p:sldId xmlns:r="http://schemas.openxmlformats.org/officeDocument/2006/relationships" id="259" r:id="R325d98f3785e44b9"/>
    <p:sldId xmlns:r="http://schemas.openxmlformats.org/officeDocument/2006/relationships" id="260" r:id="R9cbe618ec4b94c16"/>
    <p:sldId xmlns:r="http://schemas.openxmlformats.org/officeDocument/2006/relationships" id="261" r:id="Rf083cc358c794ea7"/>
    <p:sldId xmlns:r="http://schemas.openxmlformats.org/officeDocument/2006/relationships" id="262" r:id="Rc04f6a11749643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0ae6c4ae454df7" /><Relationship Type="http://schemas.openxmlformats.org/officeDocument/2006/relationships/slide" Target="/ppt/slides/slide1.xml" Id="R75525d786bc648e2" /><Relationship Type="http://schemas.openxmlformats.org/officeDocument/2006/relationships/slide" Target="/ppt/slides/slide2.xml" Id="R1bc7950abb8a4651" /><Relationship Type="http://schemas.openxmlformats.org/officeDocument/2006/relationships/slide" Target="/ppt/slides/slide3.xml" Id="R2765e3c65df94e51" /><Relationship Type="http://schemas.openxmlformats.org/officeDocument/2006/relationships/slide" Target="/ppt/slides/slide4.xml" Id="R325d98f3785e44b9" /><Relationship Type="http://schemas.openxmlformats.org/officeDocument/2006/relationships/slide" Target="/ppt/slides/slide5.xml" Id="R9cbe618ec4b94c16" /><Relationship Type="http://schemas.openxmlformats.org/officeDocument/2006/relationships/slide" Target="/ppt/slides/slide6.xml" Id="Rf083cc358c794ea7" /><Relationship Type="http://schemas.openxmlformats.org/officeDocument/2006/relationships/slide" Target="/ppt/slides/slide7.xml" Id="Rc04f6a11749643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62c75d09f146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5ad981c3a479d" /><Relationship Type="http://schemas.openxmlformats.org/officeDocument/2006/relationships/theme" Target="/ppt/slideMasters/theme/theme1.xml" Id="R0cfbc421ce514c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a5ad981c3a47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68034d2c9c4e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1a808c0e64e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e127b8ce943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7cd831d9245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d9298957d4d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78d68011040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af0be5ef944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CATOS BETONGSAGING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CATOS BETONGSAGING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30 638 208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1 760 336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1 681 393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2 362 511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10 555 005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LINNKA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Bentsrudsvingen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cato@catosbetongsaging.no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www.catosbetongsaging.no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914 117 321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CATOS BETONGSAGING AS</a:t>
            </a:r>
          </a:p>
        </p:txBody>
      </p:sp>
    </p:spTree>
  </p:cSld>
  <p:clrMapOvr>
    <a:masterClrMapping xmlns:a="http://schemas.openxmlformats.org/drawingml/2006/main"/>
  </p:clrMapOvr>
</p:sld>
</file>