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2408ef6dad44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04d55626b84e60"/>
  </p:sldMasterIdLst>
  <p:sldIdLst>
    <p:sldId xmlns:r="http://schemas.openxmlformats.org/officeDocument/2006/relationships" id="256" r:id="R75fcc5d2a4734a0f"/>
    <p:sldId xmlns:r="http://schemas.openxmlformats.org/officeDocument/2006/relationships" id="257" r:id="R3ef03ae5ee9d4b02"/>
    <p:sldId xmlns:r="http://schemas.openxmlformats.org/officeDocument/2006/relationships" id="258" r:id="Ra3b0c783ca9d4eed"/>
    <p:sldId xmlns:r="http://schemas.openxmlformats.org/officeDocument/2006/relationships" id="259" r:id="R1f56449694bf46a3"/>
    <p:sldId xmlns:r="http://schemas.openxmlformats.org/officeDocument/2006/relationships" id="260" r:id="Rd9b019a933854e3e"/>
    <p:sldId xmlns:r="http://schemas.openxmlformats.org/officeDocument/2006/relationships" id="261" r:id="Rca49b8e9e9334fe2"/>
    <p:sldId xmlns:r="http://schemas.openxmlformats.org/officeDocument/2006/relationships" id="262" r:id="R0920087f2d094b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04d55626b84e60" /><Relationship Type="http://schemas.openxmlformats.org/officeDocument/2006/relationships/slide" Target="/ppt/slides/slide1.xml" Id="R75fcc5d2a4734a0f" /><Relationship Type="http://schemas.openxmlformats.org/officeDocument/2006/relationships/slide" Target="/ppt/slides/slide2.xml" Id="R3ef03ae5ee9d4b02" /><Relationship Type="http://schemas.openxmlformats.org/officeDocument/2006/relationships/slide" Target="/ppt/slides/slide3.xml" Id="Ra3b0c783ca9d4eed" /><Relationship Type="http://schemas.openxmlformats.org/officeDocument/2006/relationships/slide" Target="/ppt/slides/slide4.xml" Id="R1f56449694bf46a3" /><Relationship Type="http://schemas.openxmlformats.org/officeDocument/2006/relationships/slide" Target="/ppt/slides/slide5.xml" Id="Rd9b019a933854e3e" /><Relationship Type="http://schemas.openxmlformats.org/officeDocument/2006/relationships/slide" Target="/ppt/slides/slide6.xml" Id="Rca49b8e9e9334fe2" /><Relationship Type="http://schemas.openxmlformats.org/officeDocument/2006/relationships/slide" Target="/ppt/slides/slide7.xml" Id="R0920087f2d094b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25bb9626d145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40abb9ff40423c" /><Relationship Type="http://schemas.openxmlformats.org/officeDocument/2006/relationships/theme" Target="/ppt/slideMasters/theme/theme1.xml" Id="R7e37fc93b54a44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40abb9ff4042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f864b2b2ab4a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3cb815f96644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e4982f01b4c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e3ca654b84d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c539fa4d14f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6fb4334f7b47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4a9b19acb4b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DET FIKSER VI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FIKSER VI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DET FIKSER VI AS ble etablert [år] og holder til i Øvrebø.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FIKSER VI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FIKSER VI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FIKSER VI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1 305 593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1 953 944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FIKSER VI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SCHLEZINGER GERD FLATEBØ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OLE STEINAR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FIKSER VI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Holtanvegen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4715 Øvrebø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gerd@schlezinger.com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914 091 721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FIKSER VI AS</a:t>
            </a:r>
          </a:p>
        </p:txBody>
      </p:sp>
    </p:spTree>
  </p:cSld>
  <p:clrMapOvr>
    <a:masterClrMapping xmlns:a="http://schemas.openxmlformats.org/drawingml/2006/main"/>
  </p:clrMapOvr>
</p:sld>
</file>