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21b788542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e88bf71bf407b"/>
  </p:sldMasterIdLst>
  <p:sldIdLst>
    <p:sldId xmlns:r="http://schemas.openxmlformats.org/officeDocument/2006/relationships" id="256" r:id="R8c0933a29bd149c8"/>
    <p:sldId xmlns:r="http://schemas.openxmlformats.org/officeDocument/2006/relationships" id="257" r:id="R0d6abeda6ab74c7b"/>
    <p:sldId xmlns:r="http://schemas.openxmlformats.org/officeDocument/2006/relationships" id="258" r:id="R5cdda0e11f7249ac"/>
    <p:sldId xmlns:r="http://schemas.openxmlformats.org/officeDocument/2006/relationships" id="259" r:id="Rb98771c7adaf45a9"/>
    <p:sldId xmlns:r="http://schemas.openxmlformats.org/officeDocument/2006/relationships" id="260" r:id="R746dc238aa9d4618"/>
    <p:sldId xmlns:r="http://schemas.openxmlformats.org/officeDocument/2006/relationships" id="261" r:id="Re0fd9a5128f24fbb"/>
    <p:sldId xmlns:r="http://schemas.openxmlformats.org/officeDocument/2006/relationships" id="262" r:id="Rda288d15ad70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e88bf71bf407b" /><Relationship Type="http://schemas.openxmlformats.org/officeDocument/2006/relationships/slide" Target="/ppt/slides/slide1.xml" Id="R8c0933a29bd149c8" /><Relationship Type="http://schemas.openxmlformats.org/officeDocument/2006/relationships/slide" Target="/ppt/slides/slide2.xml" Id="R0d6abeda6ab74c7b" /><Relationship Type="http://schemas.openxmlformats.org/officeDocument/2006/relationships/slide" Target="/ppt/slides/slide3.xml" Id="R5cdda0e11f7249ac" /><Relationship Type="http://schemas.openxmlformats.org/officeDocument/2006/relationships/slide" Target="/ppt/slides/slide4.xml" Id="Rb98771c7adaf45a9" /><Relationship Type="http://schemas.openxmlformats.org/officeDocument/2006/relationships/slide" Target="/ppt/slides/slide5.xml" Id="R746dc238aa9d4618" /><Relationship Type="http://schemas.openxmlformats.org/officeDocument/2006/relationships/slide" Target="/ppt/slides/slide6.xml" Id="Re0fd9a5128f24fbb" /><Relationship Type="http://schemas.openxmlformats.org/officeDocument/2006/relationships/slide" Target="/ppt/slides/slide7.xml" Id="Rda288d15ad70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6d25d07c9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262354e7497d" /><Relationship Type="http://schemas.openxmlformats.org/officeDocument/2006/relationships/theme" Target="/ppt/slideMasters/theme/theme1.xml" Id="R5fff4b9d2a69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d262354e7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8466c18b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3f8887d7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a086f1e4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0d893887c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1c8e4d312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a911cf3e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4874bf0b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