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a715be9c9e4f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e62ff2c0ea467e"/>
  </p:sldMasterIdLst>
  <p:sldIdLst>
    <p:sldId xmlns:r="http://schemas.openxmlformats.org/officeDocument/2006/relationships" id="256" r:id="R178180244ba249e8"/>
    <p:sldId xmlns:r="http://schemas.openxmlformats.org/officeDocument/2006/relationships" id="257" r:id="Rbe1ce971f0444276"/>
    <p:sldId xmlns:r="http://schemas.openxmlformats.org/officeDocument/2006/relationships" id="258" r:id="R15ef14b1d0224cfe"/>
    <p:sldId xmlns:r="http://schemas.openxmlformats.org/officeDocument/2006/relationships" id="259" r:id="R40654c7299814466"/>
    <p:sldId xmlns:r="http://schemas.openxmlformats.org/officeDocument/2006/relationships" id="260" r:id="Rb5253e3c005a43fe"/>
    <p:sldId xmlns:r="http://schemas.openxmlformats.org/officeDocument/2006/relationships" id="261" r:id="R0e7794991e3946a7"/>
    <p:sldId xmlns:r="http://schemas.openxmlformats.org/officeDocument/2006/relationships" id="262" r:id="R1fb5b778467047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62ff2c0ea467e" /><Relationship Type="http://schemas.openxmlformats.org/officeDocument/2006/relationships/slide" Target="/ppt/slides/slide1.xml" Id="R178180244ba249e8" /><Relationship Type="http://schemas.openxmlformats.org/officeDocument/2006/relationships/slide" Target="/ppt/slides/slide2.xml" Id="Rbe1ce971f0444276" /><Relationship Type="http://schemas.openxmlformats.org/officeDocument/2006/relationships/slide" Target="/ppt/slides/slide3.xml" Id="R15ef14b1d0224cfe" /><Relationship Type="http://schemas.openxmlformats.org/officeDocument/2006/relationships/slide" Target="/ppt/slides/slide4.xml" Id="R40654c7299814466" /><Relationship Type="http://schemas.openxmlformats.org/officeDocument/2006/relationships/slide" Target="/ppt/slides/slide5.xml" Id="Rb5253e3c005a43fe" /><Relationship Type="http://schemas.openxmlformats.org/officeDocument/2006/relationships/slide" Target="/ppt/slides/slide6.xml" Id="R0e7794991e3946a7" /><Relationship Type="http://schemas.openxmlformats.org/officeDocument/2006/relationships/slide" Target="/ppt/slides/slide7.xml" Id="R1fb5b778467047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a79c957c145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e777eaef14da2" /><Relationship Type="http://schemas.openxmlformats.org/officeDocument/2006/relationships/theme" Target="/ppt/slideMasters/theme/theme1.xml" Id="Ra1c7a164feb24a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0e777eaef14d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c6ad354fd4e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eaca40a0d49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239f16e6240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3c93d3e8f46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3299f4bec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e44f0d6bb40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13e3a175c47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