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f5c06ad38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323c77a87415b"/>
  </p:sldMasterIdLst>
  <p:sldIdLst>
    <p:sldId xmlns:r="http://schemas.openxmlformats.org/officeDocument/2006/relationships" id="256" r:id="Rfa74e88a45314aa5"/>
    <p:sldId xmlns:r="http://schemas.openxmlformats.org/officeDocument/2006/relationships" id="257" r:id="Rc5f4318a9b3b44a8"/>
    <p:sldId xmlns:r="http://schemas.openxmlformats.org/officeDocument/2006/relationships" id="258" r:id="Rcf5b8b2752c34304"/>
    <p:sldId xmlns:r="http://schemas.openxmlformats.org/officeDocument/2006/relationships" id="259" r:id="Rb30126abf1bd4a59"/>
    <p:sldId xmlns:r="http://schemas.openxmlformats.org/officeDocument/2006/relationships" id="260" r:id="R6215b87115c54e58"/>
    <p:sldId xmlns:r="http://schemas.openxmlformats.org/officeDocument/2006/relationships" id="261" r:id="Ra0f92da1e89b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323c77a87415b" /><Relationship Type="http://schemas.openxmlformats.org/officeDocument/2006/relationships/slide" Target="/ppt/slides/slide1.xml" Id="Rfa74e88a45314aa5" /><Relationship Type="http://schemas.openxmlformats.org/officeDocument/2006/relationships/slide" Target="/ppt/slides/slide2.xml" Id="Rc5f4318a9b3b44a8" /><Relationship Type="http://schemas.openxmlformats.org/officeDocument/2006/relationships/slide" Target="/ppt/slides/slide3.xml" Id="Rcf5b8b2752c34304" /><Relationship Type="http://schemas.openxmlformats.org/officeDocument/2006/relationships/slide" Target="/ppt/slides/slide4.xml" Id="Rb30126abf1bd4a59" /><Relationship Type="http://schemas.openxmlformats.org/officeDocument/2006/relationships/slide" Target="/ppt/slides/slide5.xml" Id="R6215b87115c54e58" /><Relationship Type="http://schemas.openxmlformats.org/officeDocument/2006/relationships/slide" Target="/ppt/slides/slide6.xml" Id="Ra0f92da1e89b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eb6acf830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0ce0e587341f2" /><Relationship Type="http://schemas.openxmlformats.org/officeDocument/2006/relationships/theme" Target="/ppt/slideMasters/theme/theme1.xml" Id="R3907de3eb54d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80ce0e5873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6d8ed72ab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969f31137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200ce1c6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60e0274d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0990d6084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97cc3161b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