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27598abd1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9ae01126a42ba"/>
  </p:sldMasterIdLst>
  <p:sldIdLst>
    <p:sldId xmlns:r="http://schemas.openxmlformats.org/officeDocument/2006/relationships" id="256" r:id="Rad3c42148de24b92"/>
    <p:sldId xmlns:r="http://schemas.openxmlformats.org/officeDocument/2006/relationships" id="257" r:id="R339304954dfe45e2"/>
    <p:sldId xmlns:r="http://schemas.openxmlformats.org/officeDocument/2006/relationships" id="258" r:id="R4944503f9b4c4d3c"/>
    <p:sldId xmlns:r="http://schemas.openxmlformats.org/officeDocument/2006/relationships" id="259" r:id="Rd386ca4b2b84405c"/>
    <p:sldId xmlns:r="http://schemas.openxmlformats.org/officeDocument/2006/relationships" id="260" r:id="R81bd04e986c845aa"/>
    <p:sldId xmlns:r="http://schemas.openxmlformats.org/officeDocument/2006/relationships" id="261" r:id="R86ec334eed9445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9ae01126a42ba" /><Relationship Type="http://schemas.openxmlformats.org/officeDocument/2006/relationships/slide" Target="/ppt/slides/slide1.xml" Id="Rad3c42148de24b92" /><Relationship Type="http://schemas.openxmlformats.org/officeDocument/2006/relationships/slide" Target="/ppt/slides/slide2.xml" Id="R339304954dfe45e2" /><Relationship Type="http://schemas.openxmlformats.org/officeDocument/2006/relationships/slide" Target="/ppt/slides/slide3.xml" Id="R4944503f9b4c4d3c" /><Relationship Type="http://schemas.openxmlformats.org/officeDocument/2006/relationships/slide" Target="/ppt/slides/slide4.xml" Id="Rd386ca4b2b84405c" /><Relationship Type="http://schemas.openxmlformats.org/officeDocument/2006/relationships/slide" Target="/ppt/slides/slide5.xml" Id="R81bd04e986c845aa" /><Relationship Type="http://schemas.openxmlformats.org/officeDocument/2006/relationships/slide" Target="/ppt/slides/slide6.xml" Id="R86ec334eed9445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12751c69b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0e090b3a44950" /><Relationship Type="http://schemas.openxmlformats.org/officeDocument/2006/relationships/theme" Target="/ppt/slideMasters/theme/theme1.xml" Id="R79d9df14a233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0e090b3a4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f2624ffd5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4d19bd5cd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dab229f4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bd0e5e4a34e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8c814c48a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efd0e6c2e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