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df35e2da694d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bc84dabf24b36"/>
  </p:sldMasterIdLst>
  <p:sldIdLst>
    <p:sldId xmlns:r="http://schemas.openxmlformats.org/officeDocument/2006/relationships" id="256" r:id="Re2ce9f6159b443ca"/>
    <p:sldId xmlns:r="http://schemas.openxmlformats.org/officeDocument/2006/relationships" id="257" r:id="R539a86e199f24076"/>
    <p:sldId xmlns:r="http://schemas.openxmlformats.org/officeDocument/2006/relationships" id="258" r:id="R06f15c03b7374d9c"/>
    <p:sldId xmlns:r="http://schemas.openxmlformats.org/officeDocument/2006/relationships" id="259" r:id="R12c0e6857f20440e"/>
    <p:sldId xmlns:r="http://schemas.openxmlformats.org/officeDocument/2006/relationships" id="260" r:id="R140e820d45a84078"/>
    <p:sldId xmlns:r="http://schemas.openxmlformats.org/officeDocument/2006/relationships" id="261" r:id="R6aae6b7e422444d7"/>
    <p:sldId xmlns:r="http://schemas.openxmlformats.org/officeDocument/2006/relationships" id="262" r:id="R3dd03f67d44a43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bc84dabf24b36" /><Relationship Type="http://schemas.openxmlformats.org/officeDocument/2006/relationships/slide" Target="/ppt/slides/slide1.xml" Id="Re2ce9f6159b443ca" /><Relationship Type="http://schemas.openxmlformats.org/officeDocument/2006/relationships/slide" Target="/ppt/slides/slide2.xml" Id="R539a86e199f24076" /><Relationship Type="http://schemas.openxmlformats.org/officeDocument/2006/relationships/slide" Target="/ppt/slides/slide3.xml" Id="R06f15c03b7374d9c" /><Relationship Type="http://schemas.openxmlformats.org/officeDocument/2006/relationships/slide" Target="/ppt/slides/slide4.xml" Id="R12c0e6857f20440e" /><Relationship Type="http://schemas.openxmlformats.org/officeDocument/2006/relationships/slide" Target="/ppt/slides/slide5.xml" Id="R140e820d45a84078" /><Relationship Type="http://schemas.openxmlformats.org/officeDocument/2006/relationships/slide" Target="/ppt/slides/slide6.xml" Id="R6aae6b7e422444d7" /><Relationship Type="http://schemas.openxmlformats.org/officeDocument/2006/relationships/slide" Target="/ppt/slides/slide7.xml" Id="R3dd03f67d44a43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41847830a47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98d68bd974e5f" /><Relationship Type="http://schemas.openxmlformats.org/officeDocument/2006/relationships/theme" Target="/ppt/slideMasters/theme/theme1.xml" Id="Ree4fcab35dbf4b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398d68bd974e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0bec6509945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bd63132f64c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f00f388ec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a3a58955e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20b3f00e441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434bf694144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5cde2c1864c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