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fde7443c1d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913fe356c54357"/>
  </p:sldMasterIdLst>
  <p:sldIdLst>
    <p:sldId xmlns:r="http://schemas.openxmlformats.org/officeDocument/2006/relationships" id="256" r:id="Rafae1f58ef284258"/>
    <p:sldId xmlns:r="http://schemas.openxmlformats.org/officeDocument/2006/relationships" id="257" r:id="Raa05598901df4083"/>
    <p:sldId xmlns:r="http://schemas.openxmlformats.org/officeDocument/2006/relationships" id="258" r:id="R56877390223b473b"/>
    <p:sldId xmlns:r="http://schemas.openxmlformats.org/officeDocument/2006/relationships" id="259" r:id="Rf1a8645da6c04d32"/>
    <p:sldId xmlns:r="http://schemas.openxmlformats.org/officeDocument/2006/relationships" id="260" r:id="Ra3ab3cc6e4dd4c77"/>
    <p:sldId xmlns:r="http://schemas.openxmlformats.org/officeDocument/2006/relationships" id="261" r:id="R1e9423a128874d98"/>
    <p:sldId xmlns:r="http://schemas.openxmlformats.org/officeDocument/2006/relationships" id="262" r:id="Rcebb7d988108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913fe356c54357" /><Relationship Type="http://schemas.openxmlformats.org/officeDocument/2006/relationships/slide" Target="/ppt/slides/slide1.xml" Id="Rafae1f58ef284258" /><Relationship Type="http://schemas.openxmlformats.org/officeDocument/2006/relationships/slide" Target="/ppt/slides/slide2.xml" Id="Raa05598901df4083" /><Relationship Type="http://schemas.openxmlformats.org/officeDocument/2006/relationships/slide" Target="/ppt/slides/slide3.xml" Id="R56877390223b473b" /><Relationship Type="http://schemas.openxmlformats.org/officeDocument/2006/relationships/slide" Target="/ppt/slides/slide4.xml" Id="Rf1a8645da6c04d32" /><Relationship Type="http://schemas.openxmlformats.org/officeDocument/2006/relationships/slide" Target="/ppt/slides/slide5.xml" Id="Ra3ab3cc6e4dd4c77" /><Relationship Type="http://schemas.openxmlformats.org/officeDocument/2006/relationships/slide" Target="/ppt/slides/slide6.xml" Id="R1e9423a128874d98" /><Relationship Type="http://schemas.openxmlformats.org/officeDocument/2006/relationships/slide" Target="/ppt/slides/slide7.xml" Id="Rcebb7d988108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d4258dcb94c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bb6405e06407e" /><Relationship Type="http://schemas.openxmlformats.org/officeDocument/2006/relationships/theme" Target="/ppt/slideMasters/theme/theme1.xml" Id="Rbee2d1ce35ca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8bb6405e0640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f7db0afc045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d425804bd4f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0a5a265b94c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eb06527b849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069a6434747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126955c454a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3a5d13603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