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098cc5b70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fb650b5974b1e"/>
  </p:sldMasterIdLst>
  <p:sldIdLst>
    <p:sldId xmlns:r="http://schemas.openxmlformats.org/officeDocument/2006/relationships" id="256" r:id="R7d732420bc334df0"/>
    <p:sldId xmlns:r="http://schemas.openxmlformats.org/officeDocument/2006/relationships" id="257" r:id="Rdf2011679cc24145"/>
    <p:sldId xmlns:r="http://schemas.openxmlformats.org/officeDocument/2006/relationships" id="258" r:id="R4b641fb77baa4661"/>
    <p:sldId xmlns:r="http://schemas.openxmlformats.org/officeDocument/2006/relationships" id="259" r:id="Rdf739562bc9a4665"/>
    <p:sldId xmlns:r="http://schemas.openxmlformats.org/officeDocument/2006/relationships" id="260" r:id="R81bece256b63474a"/>
    <p:sldId xmlns:r="http://schemas.openxmlformats.org/officeDocument/2006/relationships" id="261" r:id="Rbc31e990c095407c"/>
    <p:sldId xmlns:r="http://schemas.openxmlformats.org/officeDocument/2006/relationships" id="262" r:id="R778d3d9a4b97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fb650b5974b1e" /><Relationship Type="http://schemas.openxmlformats.org/officeDocument/2006/relationships/slide" Target="/ppt/slides/slide1.xml" Id="R7d732420bc334df0" /><Relationship Type="http://schemas.openxmlformats.org/officeDocument/2006/relationships/slide" Target="/ppt/slides/slide2.xml" Id="Rdf2011679cc24145" /><Relationship Type="http://schemas.openxmlformats.org/officeDocument/2006/relationships/slide" Target="/ppt/slides/slide3.xml" Id="R4b641fb77baa4661" /><Relationship Type="http://schemas.openxmlformats.org/officeDocument/2006/relationships/slide" Target="/ppt/slides/slide4.xml" Id="Rdf739562bc9a4665" /><Relationship Type="http://schemas.openxmlformats.org/officeDocument/2006/relationships/slide" Target="/ppt/slides/slide5.xml" Id="R81bece256b63474a" /><Relationship Type="http://schemas.openxmlformats.org/officeDocument/2006/relationships/slide" Target="/ppt/slides/slide6.xml" Id="Rbc31e990c095407c" /><Relationship Type="http://schemas.openxmlformats.org/officeDocument/2006/relationships/slide" Target="/ppt/slides/slide7.xml" Id="R778d3d9a4b97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161bb10a3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abce81e654e7c" /><Relationship Type="http://schemas.openxmlformats.org/officeDocument/2006/relationships/theme" Target="/ppt/slideMasters/theme/theme1.xml" Id="R118515a76e26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abce81e65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8f558ffd647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d3ed35be6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59b3cb0dd4d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a741da8d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85de6af1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394477c6c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b56fc9b9b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COLLOCATIO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COLLOCATIO HOLDING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17 753 771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32 770 245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SHAQURA AIMAN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COLLOCATIO HOLDING AS</a:t>
            </a:r>
          </a:p>
        </p:txBody>
      </p:sp>
    </p:spTree>
  </p:cSld>
  <p:clrMapOvr>
    <a:masterClrMapping xmlns:a="http://schemas.openxmlformats.org/drawingml/2006/main"/>
  </p:clrMapOvr>
</p:sld>
</file>