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277bf6507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51ab42fbd44e3"/>
  </p:sldMasterIdLst>
  <p:sldIdLst>
    <p:sldId xmlns:r="http://schemas.openxmlformats.org/officeDocument/2006/relationships" id="256" r:id="R0af63aef8d294e62"/>
    <p:sldId xmlns:r="http://schemas.openxmlformats.org/officeDocument/2006/relationships" id="257" r:id="R7dc1a9dd7f36480a"/>
    <p:sldId xmlns:r="http://schemas.openxmlformats.org/officeDocument/2006/relationships" id="258" r:id="Ra5e77368509f49b1"/>
    <p:sldId xmlns:r="http://schemas.openxmlformats.org/officeDocument/2006/relationships" id="259" r:id="R3cb6e2abe0914cce"/>
    <p:sldId xmlns:r="http://schemas.openxmlformats.org/officeDocument/2006/relationships" id="260" r:id="Rd12c8db229454c2f"/>
    <p:sldId xmlns:r="http://schemas.openxmlformats.org/officeDocument/2006/relationships" id="261" r:id="Ra2c6ce1f970a4b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51ab42fbd44e3" /><Relationship Type="http://schemas.openxmlformats.org/officeDocument/2006/relationships/slide" Target="/ppt/slides/slide1.xml" Id="R0af63aef8d294e62" /><Relationship Type="http://schemas.openxmlformats.org/officeDocument/2006/relationships/slide" Target="/ppt/slides/slide2.xml" Id="R7dc1a9dd7f36480a" /><Relationship Type="http://schemas.openxmlformats.org/officeDocument/2006/relationships/slide" Target="/ppt/slides/slide3.xml" Id="Ra5e77368509f49b1" /><Relationship Type="http://schemas.openxmlformats.org/officeDocument/2006/relationships/slide" Target="/ppt/slides/slide4.xml" Id="R3cb6e2abe0914cce" /><Relationship Type="http://schemas.openxmlformats.org/officeDocument/2006/relationships/slide" Target="/ppt/slides/slide5.xml" Id="Rd12c8db229454c2f" /><Relationship Type="http://schemas.openxmlformats.org/officeDocument/2006/relationships/slide" Target="/ppt/slides/slide6.xml" Id="Ra2c6ce1f970a4b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e9a28415d42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7ac4d8654532" /><Relationship Type="http://schemas.openxmlformats.org/officeDocument/2006/relationships/theme" Target="/ppt/slideMasters/theme/theme1.xml" Id="R47b5aca843e6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f7ac4d865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e5a232377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1aa0cfab4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369f6c6ea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e1640722a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3f8ad0df847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85c99832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