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5c62bb6b0546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95f6daeda748e8"/>
  </p:sldMasterIdLst>
  <p:sldIdLst>
    <p:sldId xmlns:r="http://schemas.openxmlformats.org/officeDocument/2006/relationships" id="256" r:id="Re297f0a2ba3649c0"/>
    <p:sldId xmlns:r="http://schemas.openxmlformats.org/officeDocument/2006/relationships" id="257" r:id="R9bda674797a74b51"/>
    <p:sldId xmlns:r="http://schemas.openxmlformats.org/officeDocument/2006/relationships" id="258" r:id="R6facaf3b76dd44a6"/>
    <p:sldId xmlns:r="http://schemas.openxmlformats.org/officeDocument/2006/relationships" id="259" r:id="Rc152ab460fb24d43"/>
    <p:sldId xmlns:r="http://schemas.openxmlformats.org/officeDocument/2006/relationships" id="260" r:id="R19b03b4ddce844a3"/>
    <p:sldId xmlns:r="http://schemas.openxmlformats.org/officeDocument/2006/relationships" id="261" r:id="R4088667ea7ab498d"/>
    <p:sldId xmlns:r="http://schemas.openxmlformats.org/officeDocument/2006/relationships" id="262" r:id="R916462c4e69e4b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5f6daeda748e8" /><Relationship Type="http://schemas.openxmlformats.org/officeDocument/2006/relationships/slide" Target="/ppt/slides/slide1.xml" Id="Re297f0a2ba3649c0" /><Relationship Type="http://schemas.openxmlformats.org/officeDocument/2006/relationships/slide" Target="/ppt/slides/slide2.xml" Id="R9bda674797a74b51" /><Relationship Type="http://schemas.openxmlformats.org/officeDocument/2006/relationships/slide" Target="/ppt/slides/slide3.xml" Id="R6facaf3b76dd44a6" /><Relationship Type="http://schemas.openxmlformats.org/officeDocument/2006/relationships/slide" Target="/ppt/slides/slide4.xml" Id="Rc152ab460fb24d43" /><Relationship Type="http://schemas.openxmlformats.org/officeDocument/2006/relationships/slide" Target="/ppt/slides/slide5.xml" Id="R19b03b4ddce844a3" /><Relationship Type="http://schemas.openxmlformats.org/officeDocument/2006/relationships/slide" Target="/ppt/slides/slide6.xml" Id="R4088667ea7ab498d" /><Relationship Type="http://schemas.openxmlformats.org/officeDocument/2006/relationships/slide" Target="/ppt/slides/slide7.xml" Id="R916462c4e69e4b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7374c6db145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6c5dbc1b244ea" /><Relationship Type="http://schemas.openxmlformats.org/officeDocument/2006/relationships/theme" Target="/ppt/slideMasters/theme/theme1.xml" Id="R7670fa2a9c1843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86c5dbc1b244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de58c94c941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1a2f42ecb4d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f3d93907149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e08c8b78247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152711b5048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2f2f1c5134c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56caf0bd641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