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12eeab33ca647d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84ff81cad7649c0"/>
  </p:sldMasterIdLst>
  <p:sldIdLst>
    <p:sldId xmlns:r="http://schemas.openxmlformats.org/officeDocument/2006/relationships" id="256" r:id="Rda7f500f57c34755"/>
    <p:sldId xmlns:r="http://schemas.openxmlformats.org/officeDocument/2006/relationships" id="257" r:id="R352a9af62941438a"/>
    <p:sldId xmlns:r="http://schemas.openxmlformats.org/officeDocument/2006/relationships" id="258" r:id="Re5424c0803bf4c8b"/>
    <p:sldId xmlns:r="http://schemas.openxmlformats.org/officeDocument/2006/relationships" id="259" r:id="Rc1f40149da0b4700"/>
    <p:sldId xmlns:r="http://schemas.openxmlformats.org/officeDocument/2006/relationships" id="260" r:id="R5ad097000aba44f1"/>
    <p:sldId xmlns:r="http://schemas.openxmlformats.org/officeDocument/2006/relationships" id="261" r:id="Ree4890cfab954399"/>
    <p:sldId xmlns:r="http://schemas.openxmlformats.org/officeDocument/2006/relationships" id="262" r:id="R2848ead854cc46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4ff81cad7649c0" /><Relationship Type="http://schemas.openxmlformats.org/officeDocument/2006/relationships/slide" Target="/ppt/slides/slide1.xml" Id="Rda7f500f57c34755" /><Relationship Type="http://schemas.openxmlformats.org/officeDocument/2006/relationships/slide" Target="/ppt/slides/slide2.xml" Id="R352a9af62941438a" /><Relationship Type="http://schemas.openxmlformats.org/officeDocument/2006/relationships/slide" Target="/ppt/slides/slide3.xml" Id="Re5424c0803bf4c8b" /><Relationship Type="http://schemas.openxmlformats.org/officeDocument/2006/relationships/slide" Target="/ppt/slides/slide4.xml" Id="Rc1f40149da0b4700" /><Relationship Type="http://schemas.openxmlformats.org/officeDocument/2006/relationships/slide" Target="/ppt/slides/slide5.xml" Id="R5ad097000aba44f1" /><Relationship Type="http://schemas.openxmlformats.org/officeDocument/2006/relationships/slide" Target="/ppt/slides/slide6.xml" Id="Ree4890cfab954399" /><Relationship Type="http://schemas.openxmlformats.org/officeDocument/2006/relationships/slide" Target="/ppt/slides/slide7.xml" Id="R2848ead854cc46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156389794485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df759eb7edb49d9" /><Relationship Type="http://schemas.openxmlformats.org/officeDocument/2006/relationships/theme" Target="/ppt/slideMasters/theme/theme1.xml" Id="Reedb78ee91b741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df759eb7edb49d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78e7e0d50c4c4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545d5d7ff545c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980b80e0fc7407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d629e3a492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e7306806f40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5a92622a5d4ed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29449e0ef347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AS FAKTOTUM ENTREPRENØR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 FAKTOTUM ENTREPRENØR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2 654 472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272 715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269 380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254 025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550 640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HANNE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INGVILD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STINE  –  33,3 %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HØGSET LARS MAGNAR  –  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913 624 513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AS FAKTOTUM ENTREPRENØR</a:t>
            </a:r>
          </a:p>
        </p:txBody>
      </p:sp>
    </p:spTree>
  </p:cSld>
  <p:clrMapOvr>
    <a:masterClrMapping xmlns:a="http://schemas.openxmlformats.org/drawingml/2006/main"/>
  </p:clrMapOvr>
</p:sld>
</file>