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47a06137f1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7f1acd583f4eb7"/>
  </p:sldMasterIdLst>
  <p:sldIdLst>
    <p:sldId xmlns:r="http://schemas.openxmlformats.org/officeDocument/2006/relationships" id="256" r:id="Rb606ef1b4e49417f"/>
    <p:sldId xmlns:r="http://schemas.openxmlformats.org/officeDocument/2006/relationships" id="257" r:id="R0b6f94658bac40d4"/>
    <p:sldId xmlns:r="http://schemas.openxmlformats.org/officeDocument/2006/relationships" id="258" r:id="R7266bb8a34694ab4"/>
    <p:sldId xmlns:r="http://schemas.openxmlformats.org/officeDocument/2006/relationships" id="259" r:id="R89b05fdec897455f"/>
    <p:sldId xmlns:r="http://schemas.openxmlformats.org/officeDocument/2006/relationships" id="260" r:id="R6bb7e0a952654b52"/>
    <p:sldId xmlns:r="http://schemas.openxmlformats.org/officeDocument/2006/relationships" id="261" r:id="R2d547ba79d774419"/>
    <p:sldId xmlns:r="http://schemas.openxmlformats.org/officeDocument/2006/relationships" id="262" r:id="Re858627ccfa8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f1acd583f4eb7" /><Relationship Type="http://schemas.openxmlformats.org/officeDocument/2006/relationships/slide" Target="/ppt/slides/slide1.xml" Id="Rb606ef1b4e49417f" /><Relationship Type="http://schemas.openxmlformats.org/officeDocument/2006/relationships/slide" Target="/ppt/slides/slide2.xml" Id="R0b6f94658bac40d4" /><Relationship Type="http://schemas.openxmlformats.org/officeDocument/2006/relationships/slide" Target="/ppt/slides/slide3.xml" Id="R7266bb8a34694ab4" /><Relationship Type="http://schemas.openxmlformats.org/officeDocument/2006/relationships/slide" Target="/ppt/slides/slide4.xml" Id="R89b05fdec897455f" /><Relationship Type="http://schemas.openxmlformats.org/officeDocument/2006/relationships/slide" Target="/ppt/slides/slide5.xml" Id="R6bb7e0a952654b52" /><Relationship Type="http://schemas.openxmlformats.org/officeDocument/2006/relationships/slide" Target="/ppt/slides/slide6.xml" Id="R2d547ba79d774419" /><Relationship Type="http://schemas.openxmlformats.org/officeDocument/2006/relationships/slide" Target="/ppt/slides/slide7.xml" Id="Re858627ccfa8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b1d82969d41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5ea4b427a47a7" /><Relationship Type="http://schemas.openxmlformats.org/officeDocument/2006/relationships/theme" Target="/ppt/slideMasters/theme/theme1.xml" Id="R467c743ae96a48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45ea4b427a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a46d3e35046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cc8078984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fe2344ed647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9e8376815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22f8537a943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e6c261df44c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08a73c12745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34 665 066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13 650 269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