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213d41c9ea542d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3854d22b93647a1"/>
  </p:sldMasterIdLst>
  <p:sldIdLst>
    <p:sldId xmlns:r="http://schemas.openxmlformats.org/officeDocument/2006/relationships" id="256" r:id="R607ce3d9b1da49a9"/>
    <p:sldId xmlns:r="http://schemas.openxmlformats.org/officeDocument/2006/relationships" id="257" r:id="R0bd7184b360b4fd4"/>
    <p:sldId xmlns:r="http://schemas.openxmlformats.org/officeDocument/2006/relationships" id="258" r:id="Rebffdc7a19c44f65"/>
    <p:sldId xmlns:r="http://schemas.openxmlformats.org/officeDocument/2006/relationships" id="259" r:id="R0015efd3f2a44e7d"/>
    <p:sldId xmlns:r="http://schemas.openxmlformats.org/officeDocument/2006/relationships" id="260" r:id="Refa413dad9fa43fd"/>
    <p:sldId xmlns:r="http://schemas.openxmlformats.org/officeDocument/2006/relationships" id="261" r:id="R021f91a11cbc4625"/>
    <p:sldId xmlns:r="http://schemas.openxmlformats.org/officeDocument/2006/relationships" id="262" r:id="R8c6fe406905a42f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854d22b93647a1" /><Relationship Type="http://schemas.openxmlformats.org/officeDocument/2006/relationships/slide" Target="/ppt/slides/slide1.xml" Id="R607ce3d9b1da49a9" /><Relationship Type="http://schemas.openxmlformats.org/officeDocument/2006/relationships/slide" Target="/ppt/slides/slide2.xml" Id="R0bd7184b360b4fd4" /><Relationship Type="http://schemas.openxmlformats.org/officeDocument/2006/relationships/slide" Target="/ppt/slides/slide3.xml" Id="Rebffdc7a19c44f65" /><Relationship Type="http://schemas.openxmlformats.org/officeDocument/2006/relationships/slide" Target="/ppt/slides/slide4.xml" Id="R0015efd3f2a44e7d" /><Relationship Type="http://schemas.openxmlformats.org/officeDocument/2006/relationships/slide" Target="/ppt/slides/slide5.xml" Id="Refa413dad9fa43fd" /><Relationship Type="http://schemas.openxmlformats.org/officeDocument/2006/relationships/slide" Target="/ppt/slides/slide6.xml" Id="R021f91a11cbc4625" /><Relationship Type="http://schemas.openxmlformats.org/officeDocument/2006/relationships/slide" Target="/ppt/slides/slide7.xml" Id="R8c6fe406905a42f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1afeda479e4ba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397f95daaa4640" /><Relationship Type="http://schemas.openxmlformats.org/officeDocument/2006/relationships/theme" Target="/ppt/slideMasters/theme/theme1.xml" Id="Rce14b173bb904df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3397f95daaa464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c78cc56f5645d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af3449824a454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3dc0a5716b4a6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a2eb519ce043c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5d1669dfd243c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a6dcbca2bf449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209f0571cc499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CASTLE INTERACTIVE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CASTLE INTERACTIVE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CASTLE INTERACTIVE AS ble etablert [år] og holder til i Nærsnes.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CASTLE INTERACTIVE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CASTLE INTERACTIVE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CASTLE INTERACTIVE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451 000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424 079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287 947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1 791 685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3 643 273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CASTLE INTERACTIVE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BRUNELL HAAKON ESRØD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CASTLE INTERACTIVE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Baarsrudveien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3478 Nærsnes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haakonbrunell@gmail.com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913 547 713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CASTLE INTERACTIVE AS</a:t>
            </a:r>
          </a:p>
        </p:txBody>
      </p:sp>
    </p:spTree>
  </p:cSld>
  <p:clrMapOvr>
    <a:masterClrMapping xmlns:a="http://schemas.openxmlformats.org/drawingml/2006/main"/>
  </p:clrMapOvr>
</p:sld>
</file>