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69955ad7ae443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06d10a812d45f5"/>
  </p:sldMasterIdLst>
  <p:sldIdLst>
    <p:sldId xmlns:r="http://schemas.openxmlformats.org/officeDocument/2006/relationships" id="256" r:id="R4b941e9af5ac4ff6"/>
    <p:sldId xmlns:r="http://schemas.openxmlformats.org/officeDocument/2006/relationships" id="257" r:id="R36877f8683e447c0"/>
    <p:sldId xmlns:r="http://schemas.openxmlformats.org/officeDocument/2006/relationships" id="258" r:id="R3250154b2b994030"/>
    <p:sldId xmlns:r="http://schemas.openxmlformats.org/officeDocument/2006/relationships" id="259" r:id="R095c171e464c4e8b"/>
    <p:sldId xmlns:r="http://schemas.openxmlformats.org/officeDocument/2006/relationships" id="260" r:id="R130799f9d0534488"/>
    <p:sldId xmlns:r="http://schemas.openxmlformats.org/officeDocument/2006/relationships" id="261" r:id="Ra6c4af8508ea42e3"/>
    <p:sldId xmlns:r="http://schemas.openxmlformats.org/officeDocument/2006/relationships" id="262" r:id="R4afac55102bf43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06d10a812d45f5" /><Relationship Type="http://schemas.openxmlformats.org/officeDocument/2006/relationships/slide" Target="/ppt/slides/slide1.xml" Id="R4b941e9af5ac4ff6" /><Relationship Type="http://schemas.openxmlformats.org/officeDocument/2006/relationships/slide" Target="/ppt/slides/slide2.xml" Id="R36877f8683e447c0" /><Relationship Type="http://schemas.openxmlformats.org/officeDocument/2006/relationships/slide" Target="/ppt/slides/slide3.xml" Id="R3250154b2b994030" /><Relationship Type="http://schemas.openxmlformats.org/officeDocument/2006/relationships/slide" Target="/ppt/slides/slide4.xml" Id="R095c171e464c4e8b" /><Relationship Type="http://schemas.openxmlformats.org/officeDocument/2006/relationships/slide" Target="/ppt/slides/slide5.xml" Id="R130799f9d0534488" /><Relationship Type="http://schemas.openxmlformats.org/officeDocument/2006/relationships/slide" Target="/ppt/slides/slide6.xml" Id="Ra6c4af8508ea42e3" /><Relationship Type="http://schemas.openxmlformats.org/officeDocument/2006/relationships/slide" Target="/ppt/slides/slide7.xml" Id="R4afac55102bf43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d99706d38a49c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d97d2f30e44e7d" /><Relationship Type="http://schemas.openxmlformats.org/officeDocument/2006/relationships/theme" Target="/ppt/slideMasters/theme/theme1.xml" Id="R055ee3d8fc2e4d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d97d2f30e44e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34c17867428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ebafdb1d3947f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8c0521c2334a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e78f18ec004d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8c6915fb4fe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dba3ff43674df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f438150d3149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LA-BIM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LA-BIM AS ble etablert [år] og holder til i Sogndal.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1 800 064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302 171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274 336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586 634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1 011 264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ASPERANDEN LASSE VIKØREN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Fjørevegen 25A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6856 Sogndal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913 464 613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LA-BIM AS</a:t>
            </a:r>
          </a:p>
        </p:txBody>
      </p:sp>
    </p:spTree>
  </p:cSld>
  <p:clrMapOvr>
    <a:masterClrMapping xmlns:a="http://schemas.openxmlformats.org/drawingml/2006/main"/>
  </p:clrMapOvr>
</p:sld>
</file>