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7c699a3c1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4b42d060f4449e"/>
  </p:sldMasterIdLst>
  <p:sldIdLst>
    <p:sldId xmlns:r="http://schemas.openxmlformats.org/officeDocument/2006/relationships" id="256" r:id="R878feb2bcc814eda"/>
    <p:sldId xmlns:r="http://schemas.openxmlformats.org/officeDocument/2006/relationships" id="257" r:id="Rdff04792d5404a64"/>
    <p:sldId xmlns:r="http://schemas.openxmlformats.org/officeDocument/2006/relationships" id="258" r:id="R5172707f52ed4d35"/>
    <p:sldId xmlns:r="http://schemas.openxmlformats.org/officeDocument/2006/relationships" id="259" r:id="R9664442c03ff4163"/>
    <p:sldId xmlns:r="http://schemas.openxmlformats.org/officeDocument/2006/relationships" id="260" r:id="R228a80b3525f4cf6"/>
    <p:sldId xmlns:r="http://schemas.openxmlformats.org/officeDocument/2006/relationships" id="261" r:id="Rb96982cae5a64ed8"/>
    <p:sldId xmlns:r="http://schemas.openxmlformats.org/officeDocument/2006/relationships" id="262" r:id="Rb2a073e55d58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b42d060f4449e" /><Relationship Type="http://schemas.openxmlformats.org/officeDocument/2006/relationships/slide" Target="/ppt/slides/slide1.xml" Id="R878feb2bcc814eda" /><Relationship Type="http://schemas.openxmlformats.org/officeDocument/2006/relationships/slide" Target="/ppt/slides/slide2.xml" Id="Rdff04792d5404a64" /><Relationship Type="http://schemas.openxmlformats.org/officeDocument/2006/relationships/slide" Target="/ppt/slides/slide3.xml" Id="R5172707f52ed4d35" /><Relationship Type="http://schemas.openxmlformats.org/officeDocument/2006/relationships/slide" Target="/ppt/slides/slide4.xml" Id="R9664442c03ff4163" /><Relationship Type="http://schemas.openxmlformats.org/officeDocument/2006/relationships/slide" Target="/ppt/slides/slide5.xml" Id="R228a80b3525f4cf6" /><Relationship Type="http://schemas.openxmlformats.org/officeDocument/2006/relationships/slide" Target="/ppt/slides/slide6.xml" Id="Rb96982cae5a64ed8" /><Relationship Type="http://schemas.openxmlformats.org/officeDocument/2006/relationships/slide" Target="/ppt/slides/slide7.xml" Id="Rb2a073e55d58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e5da454c040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32b7febf34507" /><Relationship Type="http://schemas.openxmlformats.org/officeDocument/2006/relationships/theme" Target="/ppt/slideMasters/theme/theme1.xml" Id="R201f70bcb072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32b7febf345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01c96014448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d43c06a1f4d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49b07969d4d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a162586fc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0903211b5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d51a062df44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90d05647a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CORPORATE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