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d48e0175b445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3a7c89cedc4d10"/>
  </p:sldMasterIdLst>
  <p:sldIdLst>
    <p:sldId xmlns:r="http://schemas.openxmlformats.org/officeDocument/2006/relationships" id="256" r:id="Rab58d915545e4906"/>
    <p:sldId xmlns:r="http://schemas.openxmlformats.org/officeDocument/2006/relationships" id="257" r:id="R3181d98b7ff5414f"/>
    <p:sldId xmlns:r="http://schemas.openxmlformats.org/officeDocument/2006/relationships" id="258" r:id="Rb245a1dbdc7f4bd2"/>
    <p:sldId xmlns:r="http://schemas.openxmlformats.org/officeDocument/2006/relationships" id="259" r:id="R88cee70202fc4255"/>
    <p:sldId xmlns:r="http://schemas.openxmlformats.org/officeDocument/2006/relationships" id="260" r:id="Rd422ae1488a24788"/>
    <p:sldId xmlns:r="http://schemas.openxmlformats.org/officeDocument/2006/relationships" id="261" r:id="Rb52b3613309541c2"/>
    <p:sldId xmlns:r="http://schemas.openxmlformats.org/officeDocument/2006/relationships" id="262" r:id="Re40835f9832343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3a7c89cedc4d10" /><Relationship Type="http://schemas.openxmlformats.org/officeDocument/2006/relationships/slide" Target="/ppt/slides/slide1.xml" Id="Rab58d915545e4906" /><Relationship Type="http://schemas.openxmlformats.org/officeDocument/2006/relationships/slide" Target="/ppt/slides/slide2.xml" Id="R3181d98b7ff5414f" /><Relationship Type="http://schemas.openxmlformats.org/officeDocument/2006/relationships/slide" Target="/ppt/slides/slide3.xml" Id="Rb245a1dbdc7f4bd2" /><Relationship Type="http://schemas.openxmlformats.org/officeDocument/2006/relationships/slide" Target="/ppt/slides/slide4.xml" Id="R88cee70202fc4255" /><Relationship Type="http://schemas.openxmlformats.org/officeDocument/2006/relationships/slide" Target="/ppt/slides/slide5.xml" Id="Rd422ae1488a24788" /><Relationship Type="http://schemas.openxmlformats.org/officeDocument/2006/relationships/slide" Target="/ppt/slides/slide6.xml" Id="Rb52b3613309541c2" /><Relationship Type="http://schemas.openxmlformats.org/officeDocument/2006/relationships/slide" Target="/ppt/slides/slide7.xml" Id="Re40835f9832343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db372358ad40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a36c95be0943c4" /><Relationship Type="http://schemas.openxmlformats.org/officeDocument/2006/relationships/theme" Target="/ppt/slideMasters/theme/theme1.xml" Id="R0f1a041a4d284e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a36c95be0943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b6614d155949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02423377fb44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0b5e16aedd4a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e128e84feb4d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918016bb2548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1cc30c1d1f409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ce3a49921d46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 ENGAN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 ENGAN HOLDING AS ble etablert [år] og holder til i Innhavet.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−245 739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471 558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19 301 587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19 307 515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ENGAN FRODE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Formoveien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8260 Innhavet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ingrid.engan@hotmail.com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913 403 274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