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a61163fa8c543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516e125fdb43d3"/>
  </p:sldMasterIdLst>
  <p:sldIdLst>
    <p:sldId xmlns:r="http://schemas.openxmlformats.org/officeDocument/2006/relationships" id="256" r:id="R416a276dee054371"/>
    <p:sldId xmlns:r="http://schemas.openxmlformats.org/officeDocument/2006/relationships" id="257" r:id="R39a77d630ecf4c7d"/>
    <p:sldId xmlns:r="http://schemas.openxmlformats.org/officeDocument/2006/relationships" id="258" r:id="Rc336efe46c8e48ed"/>
    <p:sldId xmlns:r="http://schemas.openxmlformats.org/officeDocument/2006/relationships" id="259" r:id="Re2812e05cafd4fdf"/>
    <p:sldId xmlns:r="http://schemas.openxmlformats.org/officeDocument/2006/relationships" id="260" r:id="R9a2f04dd0ddc40cd"/>
    <p:sldId xmlns:r="http://schemas.openxmlformats.org/officeDocument/2006/relationships" id="261" r:id="R7cdf7d417dd64d8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516e125fdb43d3" /><Relationship Type="http://schemas.openxmlformats.org/officeDocument/2006/relationships/slide" Target="/ppt/slides/slide1.xml" Id="R416a276dee054371" /><Relationship Type="http://schemas.openxmlformats.org/officeDocument/2006/relationships/slide" Target="/ppt/slides/slide2.xml" Id="R39a77d630ecf4c7d" /><Relationship Type="http://schemas.openxmlformats.org/officeDocument/2006/relationships/slide" Target="/ppt/slides/slide3.xml" Id="Rc336efe46c8e48ed" /><Relationship Type="http://schemas.openxmlformats.org/officeDocument/2006/relationships/slide" Target="/ppt/slides/slide4.xml" Id="Re2812e05cafd4fdf" /><Relationship Type="http://schemas.openxmlformats.org/officeDocument/2006/relationships/slide" Target="/ppt/slides/slide5.xml" Id="R9a2f04dd0ddc40cd" /><Relationship Type="http://schemas.openxmlformats.org/officeDocument/2006/relationships/slide" Target="/ppt/slides/slide6.xml" Id="R7cdf7d417dd64d8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cdc7393d5d41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67fc73fca04c69" /><Relationship Type="http://schemas.openxmlformats.org/officeDocument/2006/relationships/theme" Target="/ppt/slideMasters/theme/theme1.xml" Id="R0ee64c79ca404c6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67fc73fca04c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873dfe4914d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d162bf75214f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1b31ea9ae349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571a4886db4e0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523b1d88cb482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206561433840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 ENGAN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Formoveien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8260 Innhavet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ingrid.engan@hotmail.com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913 403 274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 ENGAN HOLDING AS</a:t>
            </a:r>
          </a:p>
        </p:txBody>
      </p:sp>
    </p:spTree>
  </p:cSld>
  <p:clrMapOvr>
    <a:masterClrMapping xmlns:a="http://schemas.openxmlformats.org/drawingml/2006/main"/>
  </p:clrMapOvr>
</p:sld>
</file>