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5b4d44d13d40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f4c23d270141da"/>
  </p:sldMasterIdLst>
  <p:sldIdLst>
    <p:sldId xmlns:r="http://schemas.openxmlformats.org/officeDocument/2006/relationships" id="256" r:id="Rfe6f60fa3c8746d7"/>
    <p:sldId xmlns:r="http://schemas.openxmlformats.org/officeDocument/2006/relationships" id="257" r:id="Rcae02fc4aa654fdd"/>
    <p:sldId xmlns:r="http://schemas.openxmlformats.org/officeDocument/2006/relationships" id="258" r:id="R310c9ef342564a9e"/>
    <p:sldId xmlns:r="http://schemas.openxmlformats.org/officeDocument/2006/relationships" id="259" r:id="R5471309869af444f"/>
    <p:sldId xmlns:r="http://schemas.openxmlformats.org/officeDocument/2006/relationships" id="260" r:id="Rd36903cd87fd4851"/>
    <p:sldId xmlns:r="http://schemas.openxmlformats.org/officeDocument/2006/relationships" id="261" r:id="R57a4d9765f344a30"/>
    <p:sldId xmlns:r="http://schemas.openxmlformats.org/officeDocument/2006/relationships" id="262" r:id="R631c8f62d73342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f4c23d270141da" /><Relationship Type="http://schemas.openxmlformats.org/officeDocument/2006/relationships/slide" Target="/ppt/slides/slide1.xml" Id="Rfe6f60fa3c8746d7" /><Relationship Type="http://schemas.openxmlformats.org/officeDocument/2006/relationships/slide" Target="/ppt/slides/slide2.xml" Id="Rcae02fc4aa654fdd" /><Relationship Type="http://schemas.openxmlformats.org/officeDocument/2006/relationships/slide" Target="/ppt/slides/slide3.xml" Id="R310c9ef342564a9e" /><Relationship Type="http://schemas.openxmlformats.org/officeDocument/2006/relationships/slide" Target="/ppt/slides/slide4.xml" Id="R5471309869af444f" /><Relationship Type="http://schemas.openxmlformats.org/officeDocument/2006/relationships/slide" Target="/ppt/slides/slide5.xml" Id="Rd36903cd87fd4851" /><Relationship Type="http://schemas.openxmlformats.org/officeDocument/2006/relationships/slide" Target="/ppt/slides/slide6.xml" Id="R57a4d9765f344a30" /><Relationship Type="http://schemas.openxmlformats.org/officeDocument/2006/relationships/slide" Target="/ppt/slides/slide7.xml" Id="R631c8f62d73342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587bbd223147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ae020e5a5e4f7f" /><Relationship Type="http://schemas.openxmlformats.org/officeDocument/2006/relationships/theme" Target="/ppt/slideMasters/theme/theme1.xml" Id="R2f5a990a8bb345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ae020e5a5e4f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085808d5b34b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fe543d024749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4472e03e09464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fc776ad7134d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898ae35f5143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b14e46b03c439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b27fc880774c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MATPULS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MATPULS AS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1 228 490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−56 651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−56 369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90 538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310 446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SKARI HEGE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Gudbrandsdalsvegen 194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2619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913 246 721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