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62e60c6558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6db1207ba94c90"/>
  </p:sldMasterIdLst>
  <p:sldIdLst>
    <p:sldId xmlns:r="http://schemas.openxmlformats.org/officeDocument/2006/relationships" id="256" r:id="R16120415dd3c460e"/>
    <p:sldId xmlns:r="http://schemas.openxmlformats.org/officeDocument/2006/relationships" id="257" r:id="R9259540030e7474d"/>
    <p:sldId xmlns:r="http://schemas.openxmlformats.org/officeDocument/2006/relationships" id="258" r:id="R3fdb4781f5544420"/>
    <p:sldId xmlns:r="http://schemas.openxmlformats.org/officeDocument/2006/relationships" id="259" r:id="R1d2ac89cf02547d1"/>
    <p:sldId xmlns:r="http://schemas.openxmlformats.org/officeDocument/2006/relationships" id="260" r:id="Rd21d90ea8c014c95"/>
    <p:sldId xmlns:r="http://schemas.openxmlformats.org/officeDocument/2006/relationships" id="261" r:id="Rf182c6518249435b"/>
    <p:sldId xmlns:r="http://schemas.openxmlformats.org/officeDocument/2006/relationships" id="262" r:id="R547e1f8bc1bb45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db1207ba94c90" /><Relationship Type="http://schemas.openxmlformats.org/officeDocument/2006/relationships/slide" Target="/ppt/slides/slide1.xml" Id="R16120415dd3c460e" /><Relationship Type="http://schemas.openxmlformats.org/officeDocument/2006/relationships/slide" Target="/ppt/slides/slide2.xml" Id="R9259540030e7474d" /><Relationship Type="http://schemas.openxmlformats.org/officeDocument/2006/relationships/slide" Target="/ppt/slides/slide3.xml" Id="R3fdb4781f5544420" /><Relationship Type="http://schemas.openxmlformats.org/officeDocument/2006/relationships/slide" Target="/ppt/slides/slide4.xml" Id="R1d2ac89cf02547d1" /><Relationship Type="http://schemas.openxmlformats.org/officeDocument/2006/relationships/slide" Target="/ppt/slides/slide5.xml" Id="Rd21d90ea8c014c95" /><Relationship Type="http://schemas.openxmlformats.org/officeDocument/2006/relationships/slide" Target="/ppt/slides/slide6.xml" Id="Rf182c6518249435b" /><Relationship Type="http://schemas.openxmlformats.org/officeDocument/2006/relationships/slide" Target="/ppt/slides/slide7.xml" Id="R547e1f8bc1bb45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66174c94a4c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c69464eca4577" /><Relationship Type="http://schemas.openxmlformats.org/officeDocument/2006/relationships/theme" Target="/ppt/slideMasters/theme/theme1.xml" Id="Re8be29b59ee1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fc69464eca45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bbb3b0c20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9f43c6ec8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29fa9c55845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d34fcb14f44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121494620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b5244b4948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8639dc06242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