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61cdaa146e49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164fbdd5304a44"/>
  </p:sldMasterIdLst>
  <p:sldIdLst>
    <p:sldId xmlns:r="http://schemas.openxmlformats.org/officeDocument/2006/relationships" id="256" r:id="Rf8287e49fe7349b1"/>
    <p:sldId xmlns:r="http://schemas.openxmlformats.org/officeDocument/2006/relationships" id="257" r:id="R4d91f95199f54271"/>
    <p:sldId xmlns:r="http://schemas.openxmlformats.org/officeDocument/2006/relationships" id="258" r:id="R8735db8e9a964fb5"/>
    <p:sldId xmlns:r="http://schemas.openxmlformats.org/officeDocument/2006/relationships" id="259" r:id="Rea48be3114f14283"/>
    <p:sldId xmlns:r="http://schemas.openxmlformats.org/officeDocument/2006/relationships" id="260" r:id="R44ee00f9c88c4082"/>
    <p:sldId xmlns:r="http://schemas.openxmlformats.org/officeDocument/2006/relationships" id="261" r:id="R58cc267a3cde491c"/>
    <p:sldId xmlns:r="http://schemas.openxmlformats.org/officeDocument/2006/relationships" id="262" r:id="Ra1ed66a430e14b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64fbdd5304a44" /><Relationship Type="http://schemas.openxmlformats.org/officeDocument/2006/relationships/slide" Target="/ppt/slides/slide1.xml" Id="Rf8287e49fe7349b1" /><Relationship Type="http://schemas.openxmlformats.org/officeDocument/2006/relationships/slide" Target="/ppt/slides/slide2.xml" Id="R4d91f95199f54271" /><Relationship Type="http://schemas.openxmlformats.org/officeDocument/2006/relationships/slide" Target="/ppt/slides/slide3.xml" Id="R8735db8e9a964fb5" /><Relationship Type="http://schemas.openxmlformats.org/officeDocument/2006/relationships/slide" Target="/ppt/slides/slide4.xml" Id="Rea48be3114f14283" /><Relationship Type="http://schemas.openxmlformats.org/officeDocument/2006/relationships/slide" Target="/ppt/slides/slide5.xml" Id="R44ee00f9c88c4082" /><Relationship Type="http://schemas.openxmlformats.org/officeDocument/2006/relationships/slide" Target="/ppt/slides/slide6.xml" Id="R58cc267a3cde491c" /><Relationship Type="http://schemas.openxmlformats.org/officeDocument/2006/relationships/slide" Target="/ppt/slides/slide7.xml" Id="Ra1ed66a430e14b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12165716649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9924b33934257" /><Relationship Type="http://schemas.openxmlformats.org/officeDocument/2006/relationships/theme" Target="/ppt/slideMasters/theme/theme1.xml" Id="R0d9a5b4088674b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39924b339342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7e836ab3c4b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46f043b3c45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b710c71564e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98e275a3e45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03fcdc0374d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6c903b93542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4e76904e341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NORD-MOTOR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36 385 399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11 144 969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OLE WILLY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OSMUNDSEN-HEIMVIK TRUDE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