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e8fd8d432a4d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827c903f3f45ea"/>
  </p:sldMasterIdLst>
  <p:sldIdLst>
    <p:sldId xmlns:r="http://schemas.openxmlformats.org/officeDocument/2006/relationships" id="256" r:id="Rbe0ac693c42e47fa"/>
    <p:sldId xmlns:r="http://schemas.openxmlformats.org/officeDocument/2006/relationships" id="257" r:id="R1b5091eb9a044075"/>
    <p:sldId xmlns:r="http://schemas.openxmlformats.org/officeDocument/2006/relationships" id="258" r:id="R6342a0c72e934fb7"/>
    <p:sldId xmlns:r="http://schemas.openxmlformats.org/officeDocument/2006/relationships" id="259" r:id="R1b04b30c11f24038"/>
    <p:sldId xmlns:r="http://schemas.openxmlformats.org/officeDocument/2006/relationships" id="260" r:id="Rdda7dbaea2964a4f"/>
    <p:sldId xmlns:r="http://schemas.openxmlformats.org/officeDocument/2006/relationships" id="261" r:id="Rcea9d8146b504d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827c903f3f45ea" /><Relationship Type="http://schemas.openxmlformats.org/officeDocument/2006/relationships/slide" Target="/ppt/slides/slide1.xml" Id="Rbe0ac693c42e47fa" /><Relationship Type="http://schemas.openxmlformats.org/officeDocument/2006/relationships/slide" Target="/ppt/slides/slide2.xml" Id="R1b5091eb9a044075" /><Relationship Type="http://schemas.openxmlformats.org/officeDocument/2006/relationships/slide" Target="/ppt/slides/slide3.xml" Id="R6342a0c72e934fb7" /><Relationship Type="http://schemas.openxmlformats.org/officeDocument/2006/relationships/slide" Target="/ppt/slides/slide4.xml" Id="R1b04b30c11f24038" /><Relationship Type="http://schemas.openxmlformats.org/officeDocument/2006/relationships/slide" Target="/ppt/slides/slide5.xml" Id="Rdda7dbaea2964a4f" /><Relationship Type="http://schemas.openxmlformats.org/officeDocument/2006/relationships/slide" Target="/ppt/slides/slide6.xml" Id="Rcea9d8146b504d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28cf0dcb647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a004037f941ba" /><Relationship Type="http://schemas.openxmlformats.org/officeDocument/2006/relationships/theme" Target="/ppt/slideMasters/theme/theme1.xml" Id="R70c0051582a94a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3a004037f941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32a2f33e14d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da960d58f46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68964a4ea41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731681c5147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a4323f55441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2e3b5ab5244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