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5462254f594b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0069f005f14f82"/>
  </p:sldMasterIdLst>
  <p:sldIdLst>
    <p:sldId xmlns:r="http://schemas.openxmlformats.org/officeDocument/2006/relationships" id="256" r:id="Rbe125fa6a9a94998"/>
    <p:sldId xmlns:r="http://schemas.openxmlformats.org/officeDocument/2006/relationships" id="257" r:id="R59db91b11afe4a32"/>
    <p:sldId xmlns:r="http://schemas.openxmlformats.org/officeDocument/2006/relationships" id="258" r:id="Rd3e3dbec4cd442e7"/>
    <p:sldId xmlns:r="http://schemas.openxmlformats.org/officeDocument/2006/relationships" id="259" r:id="R0ac45c5a20fb4f8e"/>
    <p:sldId xmlns:r="http://schemas.openxmlformats.org/officeDocument/2006/relationships" id="260" r:id="R559136cf827e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069f005f14f82" /><Relationship Type="http://schemas.openxmlformats.org/officeDocument/2006/relationships/slide" Target="/ppt/slides/slide1.xml" Id="Rbe125fa6a9a94998" /><Relationship Type="http://schemas.openxmlformats.org/officeDocument/2006/relationships/slide" Target="/ppt/slides/slide2.xml" Id="R59db91b11afe4a32" /><Relationship Type="http://schemas.openxmlformats.org/officeDocument/2006/relationships/slide" Target="/ppt/slides/slide3.xml" Id="Rd3e3dbec4cd442e7" /><Relationship Type="http://schemas.openxmlformats.org/officeDocument/2006/relationships/slide" Target="/ppt/slides/slide4.xml" Id="R0ac45c5a20fb4f8e" /><Relationship Type="http://schemas.openxmlformats.org/officeDocument/2006/relationships/slide" Target="/ppt/slides/slide5.xml" Id="R559136cf827e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980278a66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cf9f1649e4d10" /><Relationship Type="http://schemas.openxmlformats.org/officeDocument/2006/relationships/theme" Target="/ppt/slideMasters/theme/theme1.xml" Id="Ra1580d22a62749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cf9f1649e4d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fdd8b6de0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7b3138ce64a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b2632aa1549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af29fb830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23288aced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