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6f9632c21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bd8f85f40b4e54"/>
  </p:sldMasterIdLst>
  <p:sldIdLst>
    <p:sldId xmlns:r="http://schemas.openxmlformats.org/officeDocument/2006/relationships" id="256" r:id="R5c405a4293654564"/>
    <p:sldId xmlns:r="http://schemas.openxmlformats.org/officeDocument/2006/relationships" id="257" r:id="R6f960897f4bc4122"/>
    <p:sldId xmlns:r="http://schemas.openxmlformats.org/officeDocument/2006/relationships" id="258" r:id="R3afe7c93468d44ee"/>
    <p:sldId xmlns:r="http://schemas.openxmlformats.org/officeDocument/2006/relationships" id="259" r:id="Rbffb7bf431414444"/>
    <p:sldId xmlns:r="http://schemas.openxmlformats.org/officeDocument/2006/relationships" id="260" r:id="R7b7497535d0e465e"/>
    <p:sldId xmlns:r="http://schemas.openxmlformats.org/officeDocument/2006/relationships" id="261" r:id="R97caa0d5f24c4f92"/>
    <p:sldId xmlns:r="http://schemas.openxmlformats.org/officeDocument/2006/relationships" id="262" r:id="R70d0e2b65c9b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d8f85f40b4e54" /><Relationship Type="http://schemas.openxmlformats.org/officeDocument/2006/relationships/slide" Target="/ppt/slides/slide1.xml" Id="R5c405a4293654564" /><Relationship Type="http://schemas.openxmlformats.org/officeDocument/2006/relationships/slide" Target="/ppt/slides/slide2.xml" Id="R6f960897f4bc4122" /><Relationship Type="http://schemas.openxmlformats.org/officeDocument/2006/relationships/slide" Target="/ppt/slides/slide3.xml" Id="R3afe7c93468d44ee" /><Relationship Type="http://schemas.openxmlformats.org/officeDocument/2006/relationships/slide" Target="/ppt/slides/slide4.xml" Id="Rbffb7bf431414444" /><Relationship Type="http://schemas.openxmlformats.org/officeDocument/2006/relationships/slide" Target="/ppt/slides/slide5.xml" Id="R7b7497535d0e465e" /><Relationship Type="http://schemas.openxmlformats.org/officeDocument/2006/relationships/slide" Target="/ppt/slides/slide6.xml" Id="R97caa0d5f24c4f92" /><Relationship Type="http://schemas.openxmlformats.org/officeDocument/2006/relationships/slide" Target="/ppt/slides/slide7.xml" Id="R70d0e2b65c9b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5a9f45a33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5f13e2b54c9f" /><Relationship Type="http://schemas.openxmlformats.org/officeDocument/2006/relationships/theme" Target="/ppt/slideMasters/theme/theme1.xml" Id="R367c5ddf9da0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95f13e2b5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efc29d6a0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cc84442e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c1da6ca9a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f965c84b2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e8910c1cd4a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d727cb922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3a5bb27fa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