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5fa755f86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f853b1e4f4681"/>
  </p:sldMasterIdLst>
  <p:sldIdLst>
    <p:sldId xmlns:r="http://schemas.openxmlformats.org/officeDocument/2006/relationships" id="256" r:id="Raa5048c6903b45ae"/>
    <p:sldId xmlns:r="http://schemas.openxmlformats.org/officeDocument/2006/relationships" id="257" r:id="R08647e99fba74a3d"/>
    <p:sldId xmlns:r="http://schemas.openxmlformats.org/officeDocument/2006/relationships" id="258" r:id="Red0b89af09eb4f2d"/>
    <p:sldId xmlns:r="http://schemas.openxmlformats.org/officeDocument/2006/relationships" id="259" r:id="R7643c45b580a413d"/>
    <p:sldId xmlns:r="http://schemas.openxmlformats.org/officeDocument/2006/relationships" id="260" r:id="R72145cf51a5042bb"/>
    <p:sldId xmlns:r="http://schemas.openxmlformats.org/officeDocument/2006/relationships" id="261" r:id="R7cb27a8e9b3149ba"/>
    <p:sldId xmlns:r="http://schemas.openxmlformats.org/officeDocument/2006/relationships" id="262" r:id="R5efc1951825e4c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f853b1e4f4681" /><Relationship Type="http://schemas.openxmlformats.org/officeDocument/2006/relationships/slide" Target="/ppt/slides/slide1.xml" Id="Raa5048c6903b45ae" /><Relationship Type="http://schemas.openxmlformats.org/officeDocument/2006/relationships/slide" Target="/ppt/slides/slide2.xml" Id="R08647e99fba74a3d" /><Relationship Type="http://schemas.openxmlformats.org/officeDocument/2006/relationships/slide" Target="/ppt/slides/slide3.xml" Id="Red0b89af09eb4f2d" /><Relationship Type="http://schemas.openxmlformats.org/officeDocument/2006/relationships/slide" Target="/ppt/slides/slide4.xml" Id="R7643c45b580a413d" /><Relationship Type="http://schemas.openxmlformats.org/officeDocument/2006/relationships/slide" Target="/ppt/slides/slide5.xml" Id="R72145cf51a5042bb" /><Relationship Type="http://schemas.openxmlformats.org/officeDocument/2006/relationships/slide" Target="/ppt/slides/slide6.xml" Id="R7cb27a8e9b3149ba" /><Relationship Type="http://schemas.openxmlformats.org/officeDocument/2006/relationships/slide" Target="/ppt/slides/slide7.xml" Id="R5efc1951825e4c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6d795ee00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20ad953924ac1" /><Relationship Type="http://schemas.openxmlformats.org/officeDocument/2006/relationships/theme" Target="/ppt/slideMasters/theme/theme1.xml" Id="R41042e33e47549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20ad95392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a359fff9a4c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66dd6427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a4b16a141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4d23e4fde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b921f516245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ee99155ea40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c17738d00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RYGGE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RYGGE RØRLEGGERSERVICE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1 142 160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7 368 029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BROKHAUG LARS HENRY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Årvollskogen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