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5d776ce02f442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2ae3509b4e47a1"/>
  </p:sldMasterIdLst>
  <p:sldIdLst>
    <p:sldId xmlns:r="http://schemas.openxmlformats.org/officeDocument/2006/relationships" id="256" r:id="Raf98a3ff228e4926"/>
    <p:sldId xmlns:r="http://schemas.openxmlformats.org/officeDocument/2006/relationships" id="257" r:id="R8efb6f424f134f30"/>
    <p:sldId xmlns:r="http://schemas.openxmlformats.org/officeDocument/2006/relationships" id="258" r:id="R11b1d3c8cc7348db"/>
    <p:sldId xmlns:r="http://schemas.openxmlformats.org/officeDocument/2006/relationships" id="259" r:id="R219df4c6cf1744b1"/>
    <p:sldId xmlns:r="http://schemas.openxmlformats.org/officeDocument/2006/relationships" id="260" r:id="R8e4188cfcf8d4c65"/>
    <p:sldId xmlns:r="http://schemas.openxmlformats.org/officeDocument/2006/relationships" id="261" r:id="R83b811bad83b46be"/>
    <p:sldId xmlns:r="http://schemas.openxmlformats.org/officeDocument/2006/relationships" id="262" r:id="Rca4b3138ccbd4f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2ae3509b4e47a1" /><Relationship Type="http://schemas.openxmlformats.org/officeDocument/2006/relationships/slide" Target="/ppt/slides/slide1.xml" Id="Raf98a3ff228e4926" /><Relationship Type="http://schemas.openxmlformats.org/officeDocument/2006/relationships/slide" Target="/ppt/slides/slide2.xml" Id="R8efb6f424f134f30" /><Relationship Type="http://schemas.openxmlformats.org/officeDocument/2006/relationships/slide" Target="/ppt/slides/slide3.xml" Id="R11b1d3c8cc7348db" /><Relationship Type="http://schemas.openxmlformats.org/officeDocument/2006/relationships/slide" Target="/ppt/slides/slide4.xml" Id="R219df4c6cf1744b1" /><Relationship Type="http://schemas.openxmlformats.org/officeDocument/2006/relationships/slide" Target="/ppt/slides/slide5.xml" Id="R8e4188cfcf8d4c65" /><Relationship Type="http://schemas.openxmlformats.org/officeDocument/2006/relationships/slide" Target="/ppt/slides/slide6.xml" Id="R83b811bad83b46be" /><Relationship Type="http://schemas.openxmlformats.org/officeDocument/2006/relationships/slide" Target="/ppt/slides/slide7.xml" Id="Rca4b3138ccbd4f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3d17e3f28a42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549cf077eb41c5" /><Relationship Type="http://schemas.openxmlformats.org/officeDocument/2006/relationships/theme" Target="/ppt/slideMasters/theme/theme1.xml" Id="R89d3fd90b66f48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549cf077eb41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50821dfc8a46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a45363365c40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96ebe7da1f48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973ebd6fb94f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b81804d5444d8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ff082d48884b3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5ac3a884ba47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HJARTØY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HJARTØY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HJARTØY HOLDING AS ble etablert [år] og holder til i Fjell.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HJARTØY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HJARTØY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HJARTØY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−150 011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−280 417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1 065 999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16 274 257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HJARTØY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HJARTØY LEIDULF OVE  –  33,4 %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HJARTØY ATLE-VIDAR  –  33,2 %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HJARTØY LARS-OLAV  –  33,2 %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HJARTØY HOLDING AS  –  0,2 %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HJARTØY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Strenghaugen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5357 Fjell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913 053 613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HJARTØY HOLDING AS</a:t>
            </a:r>
          </a:p>
        </p:txBody>
      </p:sp>
    </p:spTree>
  </p:cSld>
  <p:clrMapOvr>
    <a:masterClrMapping xmlns:a="http://schemas.openxmlformats.org/drawingml/2006/main"/>
  </p:clrMapOvr>
</p:sld>
</file>