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9f47db23e1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e8f91273134f72"/>
  </p:sldMasterIdLst>
  <p:sldIdLst>
    <p:sldId xmlns:r="http://schemas.openxmlformats.org/officeDocument/2006/relationships" id="256" r:id="R290a3a0c0c3e4a03"/>
    <p:sldId xmlns:r="http://schemas.openxmlformats.org/officeDocument/2006/relationships" id="257" r:id="Re6b37e41f5184442"/>
    <p:sldId xmlns:r="http://schemas.openxmlformats.org/officeDocument/2006/relationships" id="258" r:id="Rffc618b336bf42db"/>
    <p:sldId xmlns:r="http://schemas.openxmlformats.org/officeDocument/2006/relationships" id="259" r:id="Ra644d06b796b4385"/>
    <p:sldId xmlns:r="http://schemas.openxmlformats.org/officeDocument/2006/relationships" id="260" r:id="R2a027798f9d84fbf"/>
    <p:sldId xmlns:r="http://schemas.openxmlformats.org/officeDocument/2006/relationships" id="261" r:id="R75826e774e3342fe"/>
    <p:sldId xmlns:r="http://schemas.openxmlformats.org/officeDocument/2006/relationships" id="262" r:id="R0111994f3bad41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e8f91273134f72" /><Relationship Type="http://schemas.openxmlformats.org/officeDocument/2006/relationships/slide" Target="/ppt/slides/slide1.xml" Id="R290a3a0c0c3e4a03" /><Relationship Type="http://schemas.openxmlformats.org/officeDocument/2006/relationships/slide" Target="/ppt/slides/slide2.xml" Id="Re6b37e41f5184442" /><Relationship Type="http://schemas.openxmlformats.org/officeDocument/2006/relationships/slide" Target="/ppt/slides/slide3.xml" Id="Rffc618b336bf42db" /><Relationship Type="http://schemas.openxmlformats.org/officeDocument/2006/relationships/slide" Target="/ppt/slides/slide4.xml" Id="Ra644d06b796b4385" /><Relationship Type="http://schemas.openxmlformats.org/officeDocument/2006/relationships/slide" Target="/ppt/slides/slide5.xml" Id="R2a027798f9d84fbf" /><Relationship Type="http://schemas.openxmlformats.org/officeDocument/2006/relationships/slide" Target="/ppt/slides/slide6.xml" Id="R75826e774e3342fe" /><Relationship Type="http://schemas.openxmlformats.org/officeDocument/2006/relationships/slide" Target="/ppt/slides/slide7.xml" Id="R0111994f3bad41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7b38a813d149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ae8eeb40243b7" /><Relationship Type="http://schemas.openxmlformats.org/officeDocument/2006/relationships/theme" Target="/ppt/slideMasters/theme/theme1.xml" Id="Reb787c516aac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7ae8eeb40243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369019fb147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f2cc7ee6d49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cf000d1e848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aaa27ba574f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5ac2b5c6042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f0a5734e446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c1c0df90a41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PENSJONSPLAN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PENSJONSPLAN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11 483 427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13 208 821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13 715 876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SNESRUD SVEIN-ERIK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12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ses@pensjonsplan.no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