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a97f05c5d648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286150d05c4bc6"/>
  </p:sldMasterIdLst>
  <p:sldIdLst>
    <p:sldId xmlns:r="http://schemas.openxmlformats.org/officeDocument/2006/relationships" id="256" r:id="R58d6498cf6ba40bc"/>
    <p:sldId xmlns:r="http://schemas.openxmlformats.org/officeDocument/2006/relationships" id="257" r:id="R42c4e38e2cb04bfc"/>
    <p:sldId xmlns:r="http://schemas.openxmlformats.org/officeDocument/2006/relationships" id="258" r:id="Reb4b4eeb1c704539"/>
    <p:sldId xmlns:r="http://schemas.openxmlformats.org/officeDocument/2006/relationships" id="259" r:id="R58c714133ef84a59"/>
    <p:sldId xmlns:r="http://schemas.openxmlformats.org/officeDocument/2006/relationships" id="260" r:id="R13f3de9bd23e4aa0"/>
    <p:sldId xmlns:r="http://schemas.openxmlformats.org/officeDocument/2006/relationships" id="261" r:id="R5b457c4bfb844af7"/>
    <p:sldId xmlns:r="http://schemas.openxmlformats.org/officeDocument/2006/relationships" id="262" r:id="Rf09b235f6fdf4c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286150d05c4bc6" /><Relationship Type="http://schemas.openxmlformats.org/officeDocument/2006/relationships/slide" Target="/ppt/slides/slide1.xml" Id="R58d6498cf6ba40bc" /><Relationship Type="http://schemas.openxmlformats.org/officeDocument/2006/relationships/slide" Target="/ppt/slides/slide2.xml" Id="R42c4e38e2cb04bfc" /><Relationship Type="http://schemas.openxmlformats.org/officeDocument/2006/relationships/slide" Target="/ppt/slides/slide3.xml" Id="Reb4b4eeb1c704539" /><Relationship Type="http://schemas.openxmlformats.org/officeDocument/2006/relationships/slide" Target="/ppt/slides/slide4.xml" Id="R58c714133ef84a59" /><Relationship Type="http://schemas.openxmlformats.org/officeDocument/2006/relationships/slide" Target="/ppt/slides/slide5.xml" Id="R13f3de9bd23e4aa0" /><Relationship Type="http://schemas.openxmlformats.org/officeDocument/2006/relationships/slide" Target="/ppt/slides/slide6.xml" Id="R5b457c4bfb844af7" /><Relationship Type="http://schemas.openxmlformats.org/officeDocument/2006/relationships/slide" Target="/ppt/slides/slide7.xml" Id="Rf09b235f6fdf4c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1d866f6ef540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b782b85da4a6f" /><Relationship Type="http://schemas.openxmlformats.org/officeDocument/2006/relationships/theme" Target="/ppt/slideMasters/theme/theme1.xml" Id="R8788bfcc4a6d40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cb782b85da4a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22d90fa7f40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f02b647ed4e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5f5a0945148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11608af4646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5ef266cfc45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e3d989b2a48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9861b20d747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 RØR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RØR &amp; SANITÆR AS ble etablert [år] og holder til i Bø I Vesterålen.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7 099 371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−864 377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−887 482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609 387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3 414 710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HALVARD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Bøveien 498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8470 Bø I Vesterålen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912 977 331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