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fd31d2dd6044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7c83f1c51d4aba"/>
  </p:sldMasterIdLst>
  <p:sldIdLst>
    <p:sldId xmlns:r="http://schemas.openxmlformats.org/officeDocument/2006/relationships" id="256" r:id="R1d058f33b7f340e2"/>
    <p:sldId xmlns:r="http://schemas.openxmlformats.org/officeDocument/2006/relationships" id="257" r:id="R9eefbaf52cc94429"/>
    <p:sldId xmlns:r="http://schemas.openxmlformats.org/officeDocument/2006/relationships" id="258" r:id="R3e748684f3554507"/>
    <p:sldId xmlns:r="http://schemas.openxmlformats.org/officeDocument/2006/relationships" id="259" r:id="Rc495a905bb7b41d2"/>
    <p:sldId xmlns:r="http://schemas.openxmlformats.org/officeDocument/2006/relationships" id="260" r:id="R6dba7dc6a9284199"/>
    <p:sldId xmlns:r="http://schemas.openxmlformats.org/officeDocument/2006/relationships" id="261" r:id="Rd0e2a16ad8fa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c83f1c51d4aba" /><Relationship Type="http://schemas.openxmlformats.org/officeDocument/2006/relationships/slide" Target="/ppt/slides/slide1.xml" Id="R1d058f33b7f340e2" /><Relationship Type="http://schemas.openxmlformats.org/officeDocument/2006/relationships/slide" Target="/ppt/slides/slide2.xml" Id="R9eefbaf52cc94429" /><Relationship Type="http://schemas.openxmlformats.org/officeDocument/2006/relationships/slide" Target="/ppt/slides/slide3.xml" Id="R3e748684f3554507" /><Relationship Type="http://schemas.openxmlformats.org/officeDocument/2006/relationships/slide" Target="/ppt/slides/slide4.xml" Id="Rc495a905bb7b41d2" /><Relationship Type="http://schemas.openxmlformats.org/officeDocument/2006/relationships/slide" Target="/ppt/slides/slide5.xml" Id="R6dba7dc6a9284199" /><Relationship Type="http://schemas.openxmlformats.org/officeDocument/2006/relationships/slide" Target="/ppt/slides/slide6.xml" Id="Rd0e2a16ad8fa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cfe74c3ff4f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6f02671d44a02" /><Relationship Type="http://schemas.openxmlformats.org/officeDocument/2006/relationships/theme" Target="/ppt/slideMasters/theme/theme1.xml" Id="Ra69c2ec972474a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96f02671d4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4725d8ae04c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e9fe97ba643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203666bd84c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a1bda55934e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34ff6635041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0b648f36f46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