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55322e8e0641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3854c1145b412e"/>
  </p:sldMasterIdLst>
  <p:sldIdLst>
    <p:sldId xmlns:r="http://schemas.openxmlformats.org/officeDocument/2006/relationships" id="256" r:id="R57a39f73289b4119"/>
    <p:sldId xmlns:r="http://schemas.openxmlformats.org/officeDocument/2006/relationships" id="257" r:id="Re056be685ba64621"/>
    <p:sldId xmlns:r="http://schemas.openxmlformats.org/officeDocument/2006/relationships" id="258" r:id="Redf55ad2106a4c68"/>
    <p:sldId xmlns:r="http://schemas.openxmlformats.org/officeDocument/2006/relationships" id="259" r:id="Rc67ddd9ed806478e"/>
    <p:sldId xmlns:r="http://schemas.openxmlformats.org/officeDocument/2006/relationships" id="260" r:id="Rfd2e5c7d7fae4c82"/>
    <p:sldId xmlns:r="http://schemas.openxmlformats.org/officeDocument/2006/relationships" id="261" r:id="R65af490e64354df9"/>
    <p:sldId xmlns:r="http://schemas.openxmlformats.org/officeDocument/2006/relationships" id="262" r:id="R1fbc9ca650d74c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3854c1145b412e" /><Relationship Type="http://schemas.openxmlformats.org/officeDocument/2006/relationships/slide" Target="/ppt/slides/slide1.xml" Id="R57a39f73289b4119" /><Relationship Type="http://schemas.openxmlformats.org/officeDocument/2006/relationships/slide" Target="/ppt/slides/slide2.xml" Id="Re056be685ba64621" /><Relationship Type="http://schemas.openxmlformats.org/officeDocument/2006/relationships/slide" Target="/ppt/slides/slide3.xml" Id="Redf55ad2106a4c68" /><Relationship Type="http://schemas.openxmlformats.org/officeDocument/2006/relationships/slide" Target="/ppt/slides/slide4.xml" Id="Rc67ddd9ed806478e" /><Relationship Type="http://schemas.openxmlformats.org/officeDocument/2006/relationships/slide" Target="/ppt/slides/slide5.xml" Id="Rfd2e5c7d7fae4c82" /><Relationship Type="http://schemas.openxmlformats.org/officeDocument/2006/relationships/slide" Target="/ppt/slides/slide6.xml" Id="R65af490e64354df9" /><Relationship Type="http://schemas.openxmlformats.org/officeDocument/2006/relationships/slide" Target="/ppt/slides/slide7.xml" Id="R1fbc9ca650d74c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7a5f20c2244f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094ca1b534b84" /><Relationship Type="http://schemas.openxmlformats.org/officeDocument/2006/relationships/theme" Target="/ppt/slideMasters/theme/theme1.xml" Id="R89eb37f58fb24d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b094ca1b534b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147a9e9d147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444c7004a41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8a3b9a1e742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2de18319441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152a75f224a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41c6dba9140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7100ae96748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COMPLETE SECURITY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COMPLETE SECURITY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20 252 060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767 128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416 390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5 625 882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NOHO NORWAY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MATHIASEN MICHAEL K MEJER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Slottsgate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