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cbabee2b2f4d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576c4dfa954d35"/>
  </p:sldMasterIdLst>
  <p:sldIdLst>
    <p:sldId xmlns:r="http://schemas.openxmlformats.org/officeDocument/2006/relationships" id="256" r:id="R7ad118d98ccf437f"/>
    <p:sldId xmlns:r="http://schemas.openxmlformats.org/officeDocument/2006/relationships" id="257" r:id="R0d9ba9757b1147ca"/>
    <p:sldId xmlns:r="http://schemas.openxmlformats.org/officeDocument/2006/relationships" id="258" r:id="R026cb43584d04ea8"/>
    <p:sldId xmlns:r="http://schemas.openxmlformats.org/officeDocument/2006/relationships" id="259" r:id="R6739442e9a534e21"/>
    <p:sldId xmlns:r="http://schemas.openxmlformats.org/officeDocument/2006/relationships" id="260" r:id="R79343b4db4a74342"/>
    <p:sldId xmlns:r="http://schemas.openxmlformats.org/officeDocument/2006/relationships" id="261" r:id="Rf883ea11c14c4c0b"/>
    <p:sldId xmlns:r="http://schemas.openxmlformats.org/officeDocument/2006/relationships" id="262" r:id="R7bbc24b2df504a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576c4dfa954d35" /><Relationship Type="http://schemas.openxmlformats.org/officeDocument/2006/relationships/slide" Target="/ppt/slides/slide1.xml" Id="R7ad118d98ccf437f" /><Relationship Type="http://schemas.openxmlformats.org/officeDocument/2006/relationships/slide" Target="/ppt/slides/slide2.xml" Id="R0d9ba9757b1147ca" /><Relationship Type="http://schemas.openxmlformats.org/officeDocument/2006/relationships/slide" Target="/ppt/slides/slide3.xml" Id="R026cb43584d04ea8" /><Relationship Type="http://schemas.openxmlformats.org/officeDocument/2006/relationships/slide" Target="/ppt/slides/slide4.xml" Id="R6739442e9a534e21" /><Relationship Type="http://schemas.openxmlformats.org/officeDocument/2006/relationships/slide" Target="/ppt/slides/slide5.xml" Id="R79343b4db4a74342" /><Relationship Type="http://schemas.openxmlformats.org/officeDocument/2006/relationships/slide" Target="/ppt/slides/slide6.xml" Id="Rf883ea11c14c4c0b" /><Relationship Type="http://schemas.openxmlformats.org/officeDocument/2006/relationships/slide" Target="/ppt/slides/slide7.xml" Id="R7bbc24b2df504a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2b881227e947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ac757f97e4fa1" /><Relationship Type="http://schemas.openxmlformats.org/officeDocument/2006/relationships/theme" Target="/ppt/slideMasters/theme/theme1.xml" Id="R1d9cc3e1db2943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cac757f97e4f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7a702d7e947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3b8626625040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2e3cb2fe143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5ca205ae44f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f17b257894f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cfb19add784e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ce39655bd40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WISETH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WISETH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981 668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423 896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298 125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4 124 191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15 464 469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WISETH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Lilleteigen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1406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andre@wislan.no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912 901 351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