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689883461e46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0257bd5db044fb"/>
  </p:sldMasterIdLst>
  <p:sldIdLst>
    <p:sldId xmlns:r="http://schemas.openxmlformats.org/officeDocument/2006/relationships" id="256" r:id="Rf020e63994424753"/>
    <p:sldId xmlns:r="http://schemas.openxmlformats.org/officeDocument/2006/relationships" id="257" r:id="Racd67afa29524e3d"/>
    <p:sldId xmlns:r="http://schemas.openxmlformats.org/officeDocument/2006/relationships" id="258" r:id="R13fbb02b85ad461b"/>
    <p:sldId xmlns:r="http://schemas.openxmlformats.org/officeDocument/2006/relationships" id="259" r:id="Rd96543fe09c74caf"/>
    <p:sldId xmlns:r="http://schemas.openxmlformats.org/officeDocument/2006/relationships" id="260" r:id="R5e9b576fe07a4408"/>
    <p:sldId xmlns:r="http://schemas.openxmlformats.org/officeDocument/2006/relationships" id="261" r:id="Rbb6bfca0f1d9472c"/>
    <p:sldId xmlns:r="http://schemas.openxmlformats.org/officeDocument/2006/relationships" id="262" r:id="R0c945b8ca73841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257bd5db044fb" /><Relationship Type="http://schemas.openxmlformats.org/officeDocument/2006/relationships/slide" Target="/ppt/slides/slide1.xml" Id="Rf020e63994424753" /><Relationship Type="http://schemas.openxmlformats.org/officeDocument/2006/relationships/slide" Target="/ppt/slides/slide2.xml" Id="Racd67afa29524e3d" /><Relationship Type="http://schemas.openxmlformats.org/officeDocument/2006/relationships/slide" Target="/ppt/slides/slide3.xml" Id="R13fbb02b85ad461b" /><Relationship Type="http://schemas.openxmlformats.org/officeDocument/2006/relationships/slide" Target="/ppt/slides/slide4.xml" Id="Rd96543fe09c74caf" /><Relationship Type="http://schemas.openxmlformats.org/officeDocument/2006/relationships/slide" Target="/ppt/slides/slide5.xml" Id="R5e9b576fe07a4408" /><Relationship Type="http://schemas.openxmlformats.org/officeDocument/2006/relationships/slide" Target="/ppt/slides/slide6.xml" Id="Rbb6bfca0f1d9472c" /><Relationship Type="http://schemas.openxmlformats.org/officeDocument/2006/relationships/slide" Target="/ppt/slides/slide7.xml" Id="R0c945b8ca73841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60ef05feeb4b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fcf80ff904734" /><Relationship Type="http://schemas.openxmlformats.org/officeDocument/2006/relationships/theme" Target="/ppt/slideMasters/theme/theme1.xml" Id="R0025f504a15043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0fcf80ff9047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cdf2622a64b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46059b1d143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9fc2aac4c45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3a12b88cc47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baa9d747e4a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e41deb19f45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47223721748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RUNE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KAPITAL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1 641 566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11 484 641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11 484 641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Vedeveien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912 886 921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