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793e06e12240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3291ca62d74660"/>
  </p:sldMasterIdLst>
  <p:sldIdLst>
    <p:sldId xmlns:r="http://schemas.openxmlformats.org/officeDocument/2006/relationships" id="256" r:id="R8d38d4c4c65c4b6b"/>
    <p:sldId xmlns:r="http://schemas.openxmlformats.org/officeDocument/2006/relationships" id="257" r:id="R72236156ea4b4e0d"/>
    <p:sldId xmlns:r="http://schemas.openxmlformats.org/officeDocument/2006/relationships" id="258" r:id="R8383dac8a9cb4e2a"/>
    <p:sldId xmlns:r="http://schemas.openxmlformats.org/officeDocument/2006/relationships" id="259" r:id="R0443d7cfa01b42f6"/>
    <p:sldId xmlns:r="http://schemas.openxmlformats.org/officeDocument/2006/relationships" id="260" r:id="R085357d5baad43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3291ca62d74660" /><Relationship Type="http://schemas.openxmlformats.org/officeDocument/2006/relationships/slide" Target="/ppt/slides/slide1.xml" Id="R8d38d4c4c65c4b6b" /><Relationship Type="http://schemas.openxmlformats.org/officeDocument/2006/relationships/slide" Target="/ppt/slides/slide2.xml" Id="R72236156ea4b4e0d" /><Relationship Type="http://schemas.openxmlformats.org/officeDocument/2006/relationships/slide" Target="/ppt/slides/slide3.xml" Id="R8383dac8a9cb4e2a" /><Relationship Type="http://schemas.openxmlformats.org/officeDocument/2006/relationships/slide" Target="/ppt/slides/slide4.xml" Id="R0443d7cfa01b42f6" /><Relationship Type="http://schemas.openxmlformats.org/officeDocument/2006/relationships/slide" Target="/ppt/slides/slide5.xml" Id="R085357d5baad43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68c9f841e4c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373813f92484c" /><Relationship Type="http://schemas.openxmlformats.org/officeDocument/2006/relationships/theme" Target="/ppt/slideMasters/theme/theme1.xml" Id="Ra09f5bb1c39546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a373813f9248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2cbfe29cd4a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fae8e6d2b44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103b3807a4c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219dd849e41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a0a59734943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MONTER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