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2d39d57d8a48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755cd9e28646ed"/>
  </p:sldMasterIdLst>
  <p:sldIdLst>
    <p:sldId xmlns:r="http://schemas.openxmlformats.org/officeDocument/2006/relationships" id="256" r:id="R9b6ebf3331bd487e"/>
    <p:sldId xmlns:r="http://schemas.openxmlformats.org/officeDocument/2006/relationships" id="257" r:id="Ra401d84673554533"/>
    <p:sldId xmlns:r="http://schemas.openxmlformats.org/officeDocument/2006/relationships" id="258" r:id="R4395e8054c794bd8"/>
    <p:sldId xmlns:r="http://schemas.openxmlformats.org/officeDocument/2006/relationships" id="259" r:id="Rc96d09f8219f4d45"/>
    <p:sldId xmlns:r="http://schemas.openxmlformats.org/officeDocument/2006/relationships" id="260" r:id="R9bd199abbb254f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55cd9e28646ed" /><Relationship Type="http://schemas.openxmlformats.org/officeDocument/2006/relationships/slide" Target="/ppt/slides/slide1.xml" Id="R9b6ebf3331bd487e" /><Relationship Type="http://schemas.openxmlformats.org/officeDocument/2006/relationships/slide" Target="/ppt/slides/slide2.xml" Id="Ra401d84673554533" /><Relationship Type="http://schemas.openxmlformats.org/officeDocument/2006/relationships/slide" Target="/ppt/slides/slide3.xml" Id="R4395e8054c794bd8" /><Relationship Type="http://schemas.openxmlformats.org/officeDocument/2006/relationships/slide" Target="/ppt/slides/slide4.xml" Id="Rc96d09f8219f4d45" /><Relationship Type="http://schemas.openxmlformats.org/officeDocument/2006/relationships/slide" Target="/ppt/slides/slide5.xml" Id="R9bd199abbb254f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dd49f12314b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c975553bf4911" /><Relationship Type="http://schemas.openxmlformats.org/officeDocument/2006/relationships/theme" Target="/ppt/slideMasters/theme/theme1.xml" Id="R47b371b03b9f48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6c975553bf49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a61c54e914a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5ca9d73074f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471406f3f4b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ea97cca3041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7275bce284e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NORION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NORION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912 452 913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