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7e1652dc0047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c9079626ca4109"/>
  </p:sldMasterIdLst>
  <p:sldIdLst>
    <p:sldId xmlns:r="http://schemas.openxmlformats.org/officeDocument/2006/relationships" id="256" r:id="R34433f2f84bc4cb8"/>
    <p:sldId xmlns:r="http://schemas.openxmlformats.org/officeDocument/2006/relationships" id="257" r:id="R6cd4c59649f7433f"/>
    <p:sldId xmlns:r="http://schemas.openxmlformats.org/officeDocument/2006/relationships" id="258" r:id="Rd017446e8f82477d"/>
    <p:sldId xmlns:r="http://schemas.openxmlformats.org/officeDocument/2006/relationships" id="259" r:id="R55c8f0cc643643de"/>
    <p:sldId xmlns:r="http://schemas.openxmlformats.org/officeDocument/2006/relationships" id="260" r:id="Rc1ea40b9cf6b4e0d"/>
    <p:sldId xmlns:r="http://schemas.openxmlformats.org/officeDocument/2006/relationships" id="261" r:id="Rab01f80cb33b44a8"/>
    <p:sldId xmlns:r="http://schemas.openxmlformats.org/officeDocument/2006/relationships" id="262" r:id="R48d9a6880a93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9079626ca4109" /><Relationship Type="http://schemas.openxmlformats.org/officeDocument/2006/relationships/slide" Target="/ppt/slides/slide1.xml" Id="R34433f2f84bc4cb8" /><Relationship Type="http://schemas.openxmlformats.org/officeDocument/2006/relationships/slide" Target="/ppt/slides/slide2.xml" Id="R6cd4c59649f7433f" /><Relationship Type="http://schemas.openxmlformats.org/officeDocument/2006/relationships/slide" Target="/ppt/slides/slide3.xml" Id="Rd017446e8f82477d" /><Relationship Type="http://schemas.openxmlformats.org/officeDocument/2006/relationships/slide" Target="/ppt/slides/slide4.xml" Id="R55c8f0cc643643de" /><Relationship Type="http://schemas.openxmlformats.org/officeDocument/2006/relationships/slide" Target="/ppt/slides/slide5.xml" Id="Rc1ea40b9cf6b4e0d" /><Relationship Type="http://schemas.openxmlformats.org/officeDocument/2006/relationships/slide" Target="/ppt/slides/slide6.xml" Id="Rab01f80cb33b44a8" /><Relationship Type="http://schemas.openxmlformats.org/officeDocument/2006/relationships/slide" Target="/ppt/slides/slide7.xml" Id="R48d9a6880a93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f10708d3a40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8c27366084a02" /><Relationship Type="http://schemas.openxmlformats.org/officeDocument/2006/relationships/theme" Target="/ppt/slideMasters/theme/theme1.xml" Id="R5fb7da50234449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58c2736608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f3bc106b04e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134ff282c49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c64a8651642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c1d01c97145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c992fea0d40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ae4809f3148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28327171f47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OG LEDELSE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86 921 641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3 481 219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6 195 229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10 991 560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36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tore@bilgrossisten.no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912 446 921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