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073bdce05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4f73856874c4b"/>
  </p:sldMasterIdLst>
  <p:sldIdLst>
    <p:sldId xmlns:r="http://schemas.openxmlformats.org/officeDocument/2006/relationships" id="256" r:id="R916c5405c00e43be"/>
    <p:sldId xmlns:r="http://schemas.openxmlformats.org/officeDocument/2006/relationships" id="257" r:id="R1913cea41c0a4b32"/>
    <p:sldId xmlns:r="http://schemas.openxmlformats.org/officeDocument/2006/relationships" id="258" r:id="R10619dde0e5f468a"/>
    <p:sldId xmlns:r="http://schemas.openxmlformats.org/officeDocument/2006/relationships" id="259" r:id="R5df4caa50dbd402e"/>
    <p:sldId xmlns:r="http://schemas.openxmlformats.org/officeDocument/2006/relationships" id="260" r:id="R24eb9eddeeb24af9"/>
    <p:sldId xmlns:r="http://schemas.openxmlformats.org/officeDocument/2006/relationships" id="261" r:id="R3dafa8e5f6dc4a42"/>
    <p:sldId xmlns:r="http://schemas.openxmlformats.org/officeDocument/2006/relationships" id="262" r:id="Rea27640cc458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4f73856874c4b" /><Relationship Type="http://schemas.openxmlformats.org/officeDocument/2006/relationships/slide" Target="/ppt/slides/slide1.xml" Id="R916c5405c00e43be" /><Relationship Type="http://schemas.openxmlformats.org/officeDocument/2006/relationships/slide" Target="/ppt/slides/slide2.xml" Id="R1913cea41c0a4b32" /><Relationship Type="http://schemas.openxmlformats.org/officeDocument/2006/relationships/slide" Target="/ppt/slides/slide3.xml" Id="R10619dde0e5f468a" /><Relationship Type="http://schemas.openxmlformats.org/officeDocument/2006/relationships/slide" Target="/ppt/slides/slide4.xml" Id="R5df4caa50dbd402e" /><Relationship Type="http://schemas.openxmlformats.org/officeDocument/2006/relationships/slide" Target="/ppt/slides/slide5.xml" Id="R24eb9eddeeb24af9" /><Relationship Type="http://schemas.openxmlformats.org/officeDocument/2006/relationships/slide" Target="/ppt/slides/slide6.xml" Id="R3dafa8e5f6dc4a42" /><Relationship Type="http://schemas.openxmlformats.org/officeDocument/2006/relationships/slide" Target="/ppt/slides/slide7.xml" Id="Rea27640cc458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a21c1035d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7295756e4495" /><Relationship Type="http://schemas.openxmlformats.org/officeDocument/2006/relationships/theme" Target="/ppt/slideMasters/theme/theme1.xml" Id="Rf7dcc2c424fc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f7295756e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58519d0e3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c0b3f44c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02e7b3ef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b2cf1c4a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f83e4d79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761e01e7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d4249affd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