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f382f1705d4c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46eeef3b7649a8"/>
  </p:sldMasterIdLst>
  <p:sldIdLst>
    <p:sldId xmlns:r="http://schemas.openxmlformats.org/officeDocument/2006/relationships" id="256" r:id="R3484005eec5645a3"/>
    <p:sldId xmlns:r="http://schemas.openxmlformats.org/officeDocument/2006/relationships" id="257" r:id="R689d660a9e714721"/>
    <p:sldId xmlns:r="http://schemas.openxmlformats.org/officeDocument/2006/relationships" id="258" r:id="R5e30207f7abf4520"/>
    <p:sldId xmlns:r="http://schemas.openxmlformats.org/officeDocument/2006/relationships" id="259" r:id="Re232ffb29c75444f"/>
    <p:sldId xmlns:r="http://schemas.openxmlformats.org/officeDocument/2006/relationships" id="260" r:id="R766d008996584fac"/>
    <p:sldId xmlns:r="http://schemas.openxmlformats.org/officeDocument/2006/relationships" id="261" r:id="R4d70a89ec6a54f01"/>
    <p:sldId xmlns:r="http://schemas.openxmlformats.org/officeDocument/2006/relationships" id="262" r:id="R5da9d5c0416b4d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46eeef3b7649a8" /><Relationship Type="http://schemas.openxmlformats.org/officeDocument/2006/relationships/slide" Target="/ppt/slides/slide1.xml" Id="R3484005eec5645a3" /><Relationship Type="http://schemas.openxmlformats.org/officeDocument/2006/relationships/slide" Target="/ppt/slides/slide2.xml" Id="R689d660a9e714721" /><Relationship Type="http://schemas.openxmlformats.org/officeDocument/2006/relationships/slide" Target="/ppt/slides/slide3.xml" Id="R5e30207f7abf4520" /><Relationship Type="http://schemas.openxmlformats.org/officeDocument/2006/relationships/slide" Target="/ppt/slides/slide4.xml" Id="Re232ffb29c75444f" /><Relationship Type="http://schemas.openxmlformats.org/officeDocument/2006/relationships/slide" Target="/ppt/slides/slide5.xml" Id="R766d008996584fac" /><Relationship Type="http://schemas.openxmlformats.org/officeDocument/2006/relationships/slide" Target="/ppt/slides/slide6.xml" Id="R4d70a89ec6a54f01" /><Relationship Type="http://schemas.openxmlformats.org/officeDocument/2006/relationships/slide" Target="/ppt/slides/slide7.xml" Id="R5da9d5c0416b4d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0c865218f24e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2a7020f12430e" /><Relationship Type="http://schemas.openxmlformats.org/officeDocument/2006/relationships/theme" Target="/ppt/slideMasters/theme/theme1.xml" Id="R98ace049abe446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92a7020f1243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2363b1ee247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3633fe83e4f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b9e6615e24d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ab23b3dc143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6f2841f554b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ff376a2c649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4e9a422c041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GB HASLUM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GB HASLUM AS ble etablert [år] og holder til i Stabbestad.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15 761 491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1 528 269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1 486 278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4 734 332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 HASLUM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RINDE CHRISTIAN HULLØEN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3788 Stabbestad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21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gbhaslum@hotmail.no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912 376 370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