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87a391d62a40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be8ee76a024351"/>
  </p:sldMasterIdLst>
  <p:sldIdLst>
    <p:sldId xmlns:r="http://schemas.openxmlformats.org/officeDocument/2006/relationships" id="256" r:id="R79f03e475e8d4e31"/>
    <p:sldId xmlns:r="http://schemas.openxmlformats.org/officeDocument/2006/relationships" id="257" r:id="R9cafe33da0d04ed2"/>
    <p:sldId xmlns:r="http://schemas.openxmlformats.org/officeDocument/2006/relationships" id="258" r:id="R29a449eeeadc4bb5"/>
    <p:sldId xmlns:r="http://schemas.openxmlformats.org/officeDocument/2006/relationships" id="259" r:id="R827a480f9908435f"/>
    <p:sldId xmlns:r="http://schemas.openxmlformats.org/officeDocument/2006/relationships" id="260" r:id="Rff52729dc1d74504"/>
    <p:sldId xmlns:r="http://schemas.openxmlformats.org/officeDocument/2006/relationships" id="261" r:id="R692383118f1843a0"/>
    <p:sldId xmlns:r="http://schemas.openxmlformats.org/officeDocument/2006/relationships" id="262" r:id="R0a60511691fe45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be8ee76a024351" /><Relationship Type="http://schemas.openxmlformats.org/officeDocument/2006/relationships/slide" Target="/ppt/slides/slide1.xml" Id="R79f03e475e8d4e31" /><Relationship Type="http://schemas.openxmlformats.org/officeDocument/2006/relationships/slide" Target="/ppt/slides/slide2.xml" Id="R9cafe33da0d04ed2" /><Relationship Type="http://schemas.openxmlformats.org/officeDocument/2006/relationships/slide" Target="/ppt/slides/slide3.xml" Id="R29a449eeeadc4bb5" /><Relationship Type="http://schemas.openxmlformats.org/officeDocument/2006/relationships/slide" Target="/ppt/slides/slide4.xml" Id="R827a480f9908435f" /><Relationship Type="http://schemas.openxmlformats.org/officeDocument/2006/relationships/slide" Target="/ppt/slides/slide5.xml" Id="Rff52729dc1d74504" /><Relationship Type="http://schemas.openxmlformats.org/officeDocument/2006/relationships/slide" Target="/ppt/slides/slide6.xml" Id="R692383118f1843a0" /><Relationship Type="http://schemas.openxmlformats.org/officeDocument/2006/relationships/slide" Target="/ppt/slides/slide7.xml" Id="R0a60511691fe45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ee3a2c8e8b4b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c70eb294ea4088" /><Relationship Type="http://schemas.openxmlformats.org/officeDocument/2006/relationships/theme" Target="/ppt/slideMasters/theme/theme1.xml" Id="Rb2ec5aba02d347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c70eb294ea40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7e6bb297bb46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06b45985d42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29f253f04148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a69f3b62441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c2d0271e2346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1fe8ad280148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79146476a4f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NAVEN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NAVEN INVEST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−2 797 568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3 924 685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7 260 562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NAVESTAD PAUL DEHLI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Lysthusbråten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1383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912 375 889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NAVEN INVEST AS</a:t>
            </a:r>
          </a:p>
        </p:txBody>
      </p:sp>
    </p:spTree>
  </p:cSld>
  <p:clrMapOvr>
    <a:masterClrMapping xmlns:a="http://schemas.openxmlformats.org/drawingml/2006/main"/>
  </p:clrMapOvr>
</p:sld>
</file>