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872501c9e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dec9880d244c8"/>
  </p:sldMasterIdLst>
  <p:sldIdLst>
    <p:sldId xmlns:r="http://schemas.openxmlformats.org/officeDocument/2006/relationships" id="256" r:id="R4125a22eda624d7b"/>
    <p:sldId xmlns:r="http://schemas.openxmlformats.org/officeDocument/2006/relationships" id="257" r:id="Rd6c6922bfc9b493f"/>
    <p:sldId xmlns:r="http://schemas.openxmlformats.org/officeDocument/2006/relationships" id="258" r:id="Rbbe6417236f84461"/>
    <p:sldId xmlns:r="http://schemas.openxmlformats.org/officeDocument/2006/relationships" id="259" r:id="Rf49c0bdb087c4590"/>
    <p:sldId xmlns:r="http://schemas.openxmlformats.org/officeDocument/2006/relationships" id="260" r:id="R184c9eb843d84120"/>
    <p:sldId xmlns:r="http://schemas.openxmlformats.org/officeDocument/2006/relationships" id="261" r:id="Rab5e9eea239a4aff"/>
    <p:sldId xmlns:r="http://schemas.openxmlformats.org/officeDocument/2006/relationships" id="262" r:id="Rd5d14d34a7d2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dec9880d244c8" /><Relationship Type="http://schemas.openxmlformats.org/officeDocument/2006/relationships/slide" Target="/ppt/slides/slide1.xml" Id="R4125a22eda624d7b" /><Relationship Type="http://schemas.openxmlformats.org/officeDocument/2006/relationships/slide" Target="/ppt/slides/slide2.xml" Id="Rd6c6922bfc9b493f" /><Relationship Type="http://schemas.openxmlformats.org/officeDocument/2006/relationships/slide" Target="/ppt/slides/slide3.xml" Id="Rbbe6417236f84461" /><Relationship Type="http://schemas.openxmlformats.org/officeDocument/2006/relationships/slide" Target="/ppt/slides/slide4.xml" Id="Rf49c0bdb087c4590" /><Relationship Type="http://schemas.openxmlformats.org/officeDocument/2006/relationships/slide" Target="/ppt/slides/slide5.xml" Id="R184c9eb843d84120" /><Relationship Type="http://schemas.openxmlformats.org/officeDocument/2006/relationships/slide" Target="/ppt/slides/slide6.xml" Id="Rab5e9eea239a4aff" /><Relationship Type="http://schemas.openxmlformats.org/officeDocument/2006/relationships/slide" Target="/ppt/slides/slide7.xml" Id="Rd5d14d34a7d2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84d5bd4a9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13fb43564bca" /><Relationship Type="http://schemas.openxmlformats.org/officeDocument/2006/relationships/theme" Target="/ppt/slideMasters/theme/theme1.xml" Id="Rcf08b43ce27c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b13fb4356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68423e79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26fb07c1b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e95a6cd6f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3000a3e84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7e92873d1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b2c60df2d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8b14f5f5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STARTUPLAB FOUNDERS FUND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STARTUPLAB FOUNDERS FUND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14 007 385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11 532 938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12 015 087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OSLOTECH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VIVALDI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FYRVA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 SEED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Forskningspark, Gaustadalléen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0349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912 370 194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