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f7ce6672d042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ec081022104921"/>
  </p:sldMasterIdLst>
  <p:sldIdLst>
    <p:sldId xmlns:r="http://schemas.openxmlformats.org/officeDocument/2006/relationships" id="256" r:id="R47b1032d10e14338"/>
    <p:sldId xmlns:r="http://schemas.openxmlformats.org/officeDocument/2006/relationships" id="257" r:id="Rca4676c149d743c2"/>
    <p:sldId xmlns:r="http://schemas.openxmlformats.org/officeDocument/2006/relationships" id="258" r:id="Raea53de2de4245e2"/>
    <p:sldId xmlns:r="http://schemas.openxmlformats.org/officeDocument/2006/relationships" id="259" r:id="R9674ee61986e43b3"/>
    <p:sldId xmlns:r="http://schemas.openxmlformats.org/officeDocument/2006/relationships" id="260" r:id="R3c656a0ddc4f4215"/>
    <p:sldId xmlns:r="http://schemas.openxmlformats.org/officeDocument/2006/relationships" id="261" r:id="R2cf70e88f2d04969"/>
    <p:sldId xmlns:r="http://schemas.openxmlformats.org/officeDocument/2006/relationships" id="262" r:id="R60ce4ed3244b49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ec081022104921" /><Relationship Type="http://schemas.openxmlformats.org/officeDocument/2006/relationships/slide" Target="/ppt/slides/slide1.xml" Id="R47b1032d10e14338" /><Relationship Type="http://schemas.openxmlformats.org/officeDocument/2006/relationships/slide" Target="/ppt/slides/slide2.xml" Id="Rca4676c149d743c2" /><Relationship Type="http://schemas.openxmlformats.org/officeDocument/2006/relationships/slide" Target="/ppt/slides/slide3.xml" Id="Raea53de2de4245e2" /><Relationship Type="http://schemas.openxmlformats.org/officeDocument/2006/relationships/slide" Target="/ppt/slides/slide4.xml" Id="R9674ee61986e43b3" /><Relationship Type="http://schemas.openxmlformats.org/officeDocument/2006/relationships/slide" Target="/ppt/slides/slide5.xml" Id="R3c656a0ddc4f4215" /><Relationship Type="http://schemas.openxmlformats.org/officeDocument/2006/relationships/slide" Target="/ppt/slides/slide6.xml" Id="R2cf70e88f2d04969" /><Relationship Type="http://schemas.openxmlformats.org/officeDocument/2006/relationships/slide" Target="/ppt/slides/slide7.xml" Id="R60ce4ed3244b49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011c5e958d4e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0b42835fb42e3" /><Relationship Type="http://schemas.openxmlformats.org/officeDocument/2006/relationships/theme" Target="/ppt/slideMasters/theme/theme1.xml" Id="R2163d91fa36f44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40b42835fb42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f3ee9bcf243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4a4353c974d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534c0b02b4b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6c481bbe04c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c054b6d5a4b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4fcd1eaa142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5942055624d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STEINBO ØST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STEINBO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STEINBO ØST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STEINBO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STEINBO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STEINBO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271 025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−629 320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−2 731 246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10 556 617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STEINBO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STEINBO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STEINBO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Skutesteinveien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912 324 621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STEINBO ØST AS</a:t>
            </a:r>
          </a:p>
        </p:txBody>
      </p:sp>
    </p:spTree>
  </p:cSld>
  <p:clrMapOvr>
    <a:masterClrMapping xmlns:a="http://schemas.openxmlformats.org/drawingml/2006/main"/>
  </p:clrMapOvr>
</p:sld>
</file>