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0fd2e719f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9b18df9ca49a8"/>
  </p:sldMasterIdLst>
  <p:sldIdLst>
    <p:sldId xmlns:r="http://schemas.openxmlformats.org/officeDocument/2006/relationships" id="256" r:id="Re3be7d071307464a"/>
    <p:sldId xmlns:r="http://schemas.openxmlformats.org/officeDocument/2006/relationships" id="257" r:id="R250de83d9b6e4857"/>
    <p:sldId xmlns:r="http://schemas.openxmlformats.org/officeDocument/2006/relationships" id="258" r:id="Rc9655a6a13114c0c"/>
    <p:sldId xmlns:r="http://schemas.openxmlformats.org/officeDocument/2006/relationships" id="259" r:id="R6e0684f05b7743e1"/>
    <p:sldId xmlns:r="http://schemas.openxmlformats.org/officeDocument/2006/relationships" id="260" r:id="R5bdf95a7232a4891"/>
    <p:sldId xmlns:r="http://schemas.openxmlformats.org/officeDocument/2006/relationships" id="261" r:id="Rff76b2769adc45b1"/>
    <p:sldId xmlns:r="http://schemas.openxmlformats.org/officeDocument/2006/relationships" id="262" r:id="Re05dee792e1b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9b18df9ca49a8" /><Relationship Type="http://schemas.openxmlformats.org/officeDocument/2006/relationships/slide" Target="/ppt/slides/slide1.xml" Id="Re3be7d071307464a" /><Relationship Type="http://schemas.openxmlformats.org/officeDocument/2006/relationships/slide" Target="/ppt/slides/slide2.xml" Id="R250de83d9b6e4857" /><Relationship Type="http://schemas.openxmlformats.org/officeDocument/2006/relationships/slide" Target="/ppt/slides/slide3.xml" Id="Rc9655a6a13114c0c" /><Relationship Type="http://schemas.openxmlformats.org/officeDocument/2006/relationships/slide" Target="/ppt/slides/slide4.xml" Id="R6e0684f05b7743e1" /><Relationship Type="http://schemas.openxmlformats.org/officeDocument/2006/relationships/slide" Target="/ppt/slides/slide5.xml" Id="R5bdf95a7232a4891" /><Relationship Type="http://schemas.openxmlformats.org/officeDocument/2006/relationships/slide" Target="/ppt/slides/slide6.xml" Id="Rff76b2769adc45b1" /><Relationship Type="http://schemas.openxmlformats.org/officeDocument/2006/relationships/slide" Target="/ppt/slides/slide7.xml" Id="Re05dee792e1b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30e02cb9a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85df3121d4337" /><Relationship Type="http://schemas.openxmlformats.org/officeDocument/2006/relationships/theme" Target="/ppt/slideMasters/theme/theme1.xml" Id="Ra575962a47eb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85df3121d43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cd7ffcca14a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32d92efb1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400305905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4db76e74149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b060b033748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f94de7019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f64bacc89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OG MARTIN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OG MARTIN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12 746 162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Toftelandsveien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