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30bb3e2e4e4c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57328e1b5346d8"/>
  </p:sldMasterIdLst>
  <p:sldIdLst>
    <p:sldId xmlns:r="http://schemas.openxmlformats.org/officeDocument/2006/relationships" id="256" r:id="R99be15dc0f354cad"/>
    <p:sldId xmlns:r="http://schemas.openxmlformats.org/officeDocument/2006/relationships" id="257" r:id="Rd677b24446044eeb"/>
    <p:sldId xmlns:r="http://schemas.openxmlformats.org/officeDocument/2006/relationships" id="258" r:id="R425975f2d1154ce7"/>
    <p:sldId xmlns:r="http://schemas.openxmlformats.org/officeDocument/2006/relationships" id="259" r:id="Rbb0e7d72a88847ce"/>
    <p:sldId xmlns:r="http://schemas.openxmlformats.org/officeDocument/2006/relationships" id="260" r:id="R17a189c5ce2642f0"/>
    <p:sldId xmlns:r="http://schemas.openxmlformats.org/officeDocument/2006/relationships" id="261" r:id="R98e729b23a754ae0"/>
    <p:sldId xmlns:r="http://schemas.openxmlformats.org/officeDocument/2006/relationships" id="262" r:id="R19ce04e1af204c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57328e1b5346d8" /><Relationship Type="http://schemas.openxmlformats.org/officeDocument/2006/relationships/slide" Target="/ppt/slides/slide1.xml" Id="R99be15dc0f354cad" /><Relationship Type="http://schemas.openxmlformats.org/officeDocument/2006/relationships/slide" Target="/ppt/slides/slide2.xml" Id="Rd677b24446044eeb" /><Relationship Type="http://schemas.openxmlformats.org/officeDocument/2006/relationships/slide" Target="/ppt/slides/slide3.xml" Id="R425975f2d1154ce7" /><Relationship Type="http://schemas.openxmlformats.org/officeDocument/2006/relationships/slide" Target="/ppt/slides/slide4.xml" Id="Rbb0e7d72a88847ce" /><Relationship Type="http://schemas.openxmlformats.org/officeDocument/2006/relationships/slide" Target="/ppt/slides/slide5.xml" Id="R17a189c5ce2642f0" /><Relationship Type="http://schemas.openxmlformats.org/officeDocument/2006/relationships/slide" Target="/ppt/slides/slide6.xml" Id="R98e729b23a754ae0" /><Relationship Type="http://schemas.openxmlformats.org/officeDocument/2006/relationships/slide" Target="/ppt/slides/slide7.xml" Id="R19ce04e1af204c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f6015ed4b546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00de4d16148ef" /><Relationship Type="http://schemas.openxmlformats.org/officeDocument/2006/relationships/theme" Target="/ppt/slideMasters/theme/theme1.xml" Id="Re1adf976f92649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000de4d16148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e434ba99644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b9abf77824c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3dfead06249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8bbcceddf4c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8935985df41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0ac8741a340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bed7da9e844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DEGERO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2 156 852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SALEM HAME IVAN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