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a2ea0181034b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62be18d6374364"/>
  </p:sldMasterIdLst>
  <p:sldIdLst>
    <p:sldId xmlns:r="http://schemas.openxmlformats.org/officeDocument/2006/relationships" id="256" r:id="R56de43e349ce4121"/>
    <p:sldId xmlns:r="http://schemas.openxmlformats.org/officeDocument/2006/relationships" id="257" r:id="Rcaf1e0457c9b407e"/>
    <p:sldId xmlns:r="http://schemas.openxmlformats.org/officeDocument/2006/relationships" id="258" r:id="R6a2c1009a2084a7e"/>
    <p:sldId xmlns:r="http://schemas.openxmlformats.org/officeDocument/2006/relationships" id="259" r:id="Rc7eb32085d5e4c85"/>
    <p:sldId xmlns:r="http://schemas.openxmlformats.org/officeDocument/2006/relationships" id="260" r:id="R9f708c581c83477d"/>
    <p:sldId xmlns:r="http://schemas.openxmlformats.org/officeDocument/2006/relationships" id="261" r:id="Rd2f185280fc046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62be18d6374364" /><Relationship Type="http://schemas.openxmlformats.org/officeDocument/2006/relationships/slide" Target="/ppt/slides/slide1.xml" Id="R56de43e349ce4121" /><Relationship Type="http://schemas.openxmlformats.org/officeDocument/2006/relationships/slide" Target="/ppt/slides/slide2.xml" Id="Rcaf1e0457c9b407e" /><Relationship Type="http://schemas.openxmlformats.org/officeDocument/2006/relationships/slide" Target="/ppt/slides/slide3.xml" Id="R6a2c1009a2084a7e" /><Relationship Type="http://schemas.openxmlformats.org/officeDocument/2006/relationships/slide" Target="/ppt/slides/slide4.xml" Id="Rc7eb32085d5e4c85" /><Relationship Type="http://schemas.openxmlformats.org/officeDocument/2006/relationships/slide" Target="/ppt/slides/slide5.xml" Id="R9f708c581c83477d" /><Relationship Type="http://schemas.openxmlformats.org/officeDocument/2006/relationships/slide" Target="/ppt/slides/slide6.xml" Id="Rd2f185280fc046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4da04cb5084c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384da78234813" /><Relationship Type="http://schemas.openxmlformats.org/officeDocument/2006/relationships/theme" Target="/ppt/slideMasters/theme/theme1.xml" Id="Rb10e7c80cb9b42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8384da782348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49449dcfe4f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8056720b24c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fe7c50ddd49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a478ec1b048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b356b309846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15d9e011542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