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3aa347ec2b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fd2ef5da64022"/>
  </p:sldMasterIdLst>
  <p:sldIdLst>
    <p:sldId xmlns:r="http://schemas.openxmlformats.org/officeDocument/2006/relationships" id="256" r:id="Ra35edcebde5a4dc3"/>
    <p:sldId xmlns:r="http://schemas.openxmlformats.org/officeDocument/2006/relationships" id="257" r:id="Rd1f6837a40a74b72"/>
    <p:sldId xmlns:r="http://schemas.openxmlformats.org/officeDocument/2006/relationships" id="258" r:id="R49f283e914814571"/>
    <p:sldId xmlns:r="http://schemas.openxmlformats.org/officeDocument/2006/relationships" id="259" r:id="R92a808a139784f64"/>
    <p:sldId xmlns:r="http://schemas.openxmlformats.org/officeDocument/2006/relationships" id="260" r:id="R612ef52ff1f44a2f"/>
    <p:sldId xmlns:r="http://schemas.openxmlformats.org/officeDocument/2006/relationships" id="261" r:id="R486f5b8b258442ed"/>
    <p:sldId xmlns:r="http://schemas.openxmlformats.org/officeDocument/2006/relationships" id="262" r:id="R52ff6ee35fbf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fd2ef5da64022" /><Relationship Type="http://schemas.openxmlformats.org/officeDocument/2006/relationships/slide" Target="/ppt/slides/slide1.xml" Id="Ra35edcebde5a4dc3" /><Relationship Type="http://schemas.openxmlformats.org/officeDocument/2006/relationships/slide" Target="/ppt/slides/slide2.xml" Id="Rd1f6837a40a74b72" /><Relationship Type="http://schemas.openxmlformats.org/officeDocument/2006/relationships/slide" Target="/ppt/slides/slide3.xml" Id="R49f283e914814571" /><Relationship Type="http://schemas.openxmlformats.org/officeDocument/2006/relationships/slide" Target="/ppt/slides/slide4.xml" Id="R92a808a139784f64" /><Relationship Type="http://schemas.openxmlformats.org/officeDocument/2006/relationships/slide" Target="/ppt/slides/slide5.xml" Id="R612ef52ff1f44a2f" /><Relationship Type="http://schemas.openxmlformats.org/officeDocument/2006/relationships/slide" Target="/ppt/slides/slide6.xml" Id="R486f5b8b258442ed" /><Relationship Type="http://schemas.openxmlformats.org/officeDocument/2006/relationships/slide" Target="/ppt/slides/slide7.xml" Id="R52ff6ee35fbf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82135cd72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7077bea2644e7" /><Relationship Type="http://schemas.openxmlformats.org/officeDocument/2006/relationships/theme" Target="/ppt/slideMasters/theme/theme1.xml" Id="R22ae98d244e1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7077bea26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78f53e7f74a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9d65cbaf842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871872e64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a550f52a54f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43d278a445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a46644e6a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e93f70323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JOBSEN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−913 797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4 835 694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37 790 539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37 794 009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ANETTE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LONE HJERTAAS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ANNA HELENE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JOHNNY ARILD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Sørhamna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JOBSEN INVEST AS</a:t>
            </a:r>
          </a:p>
        </p:txBody>
      </p:sp>
    </p:spTree>
  </p:cSld>
  <p:clrMapOvr>
    <a:masterClrMapping xmlns:a="http://schemas.openxmlformats.org/drawingml/2006/main"/>
  </p:clrMapOvr>
</p:sld>
</file>