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3d0cf16fc46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a51e15eae4f95"/>
  </p:sldMasterIdLst>
  <p:sldIdLst>
    <p:sldId xmlns:r="http://schemas.openxmlformats.org/officeDocument/2006/relationships" id="256" r:id="R4bd16420fdba4207"/>
    <p:sldId xmlns:r="http://schemas.openxmlformats.org/officeDocument/2006/relationships" id="257" r:id="R8ab0dacd3fab4ce8"/>
    <p:sldId xmlns:r="http://schemas.openxmlformats.org/officeDocument/2006/relationships" id="258" r:id="R7cebb054d8db4218"/>
    <p:sldId xmlns:r="http://schemas.openxmlformats.org/officeDocument/2006/relationships" id="259" r:id="R8a6fefbe067a4b2f"/>
    <p:sldId xmlns:r="http://schemas.openxmlformats.org/officeDocument/2006/relationships" id="260" r:id="R44aba72df66440eb"/>
    <p:sldId xmlns:r="http://schemas.openxmlformats.org/officeDocument/2006/relationships" id="261" r:id="R887b9ec4a6434b9c"/>
    <p:sldId xmlns:r="http://schemas.openxmlformats.org/officeDocument/2006/relationships" id="262" r:id="R8f12692e1a03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a51e15eae4f95" /><Relationship Type="http://schemas.openxmlformats.org/officeDocument/2006/relationships/slide" Target="/ppt/slides/slide1.xml" Id="R4bd16420fdba4207" /><Relationship Type="http://schemas.openxmlformats.org/officeDocument/2006/relationships/slide" Target="/ppt/slides/slide2.xml" Id="R8ab0dacd3fab4ce8" /><Relationship Type="http://schemas.openxmlformats.org/officeDocument/2006/relationships/slide" Target="/ppt/slides/slide3.xml" Id="R7cebb054d8db4218" /><Relationship Type="http://schemas.openxmlformats.org/officeDocument/2006/relationships/slide" Target="/ppt/slides/slide4.xml" Id="R8a6fefbe067a4b2f" /><Relationship Type="http://schemas.openxmlformats.org/officeDocument/2006/relationships/slide" Target="/ppt/slides/slide5.xml" Id="R44aba72df66440eb" /><Relationship Type="http://schemas.openxmlformats.org/officeDocument/2006/relationships/slide" Target="/ppt/slides/slide6.xml" Id="R887b9ec4a6434b9c" /><Relationship Type="http://schemas.openxmlformats.org/officeDocument/2006/relationships/slide" Target="/ppt/slides/slide7.xml" Id="R8f12692e1a03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c9953b78c4c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d6faf087b4062" /><Relationship Type="http://schemas.openxmlformats.org/officeDocument/2006/relationships/theme" Target="/ppt/slideMasters/theme/theme1.xml" Id="Ra87224c2d844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d6faf087b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348591868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49b964cf24e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ea59566da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ae40e0d4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459b295e2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ac7cee88b4e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09cad996d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