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17f1762be84e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1068c575f74c28"/>
  </p:sldMasterIdLst>
  <p:sldIdLst>
    <p:sldId xmlns:r="http://schemas.openxmlformats.org/officeDocument/2006/relationships" id="256" r:id="R4f34f128026e43ba"/>
    <p:sldId xmlns:r="http://schemas.openxmlformats.org/officeDocument/2006/relationships" id="257" r:id="Rca2b1ae2d58e4b0f"/>
    <p:sldId xmlns:r="http://schemas.openxmlformats.org/officeDocument/2006/relationships" id="258" r:id="R20f407724f424f9b"/>
    <p:sldId xmlns:r="http://schemas.openxmlformats.org/officeDocument/2006/relationships" id="259" r:id="R19d2c451864d400c"/>
    <p:sldId xmlns:r="http://schemas.openxmlformats.org/officeDocument/2006/relationships" id="260" r:id="R8bf68fe779da4010"/>
    <p:sldId xmlns:r="http://schemas.openxmlformats.org/officeDocument/2006/relationships" id="261" r:id="R45247a2d58fa4c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1068c575f74c28" /><Relationship Type="http://schemas.openxmlformats.org/officeDocument/2006/relationships/slide" Target="/ppt/slides/slide1.xml" Id="R4f34f128026e43ba" /><Relationship Type="http://schemas.openxmlformats.org/officeDocument/2006/relationships/slide" Target="/ppt/slides/slide2.xml" Id="Rca2b1ae2d58e4b0f" /><Relationship Type="http://schemas.openxmlformats.org/officeDocument/2006/relationships/slide" Target="/ppt/slides/slide3.xml" Id="R20f407724f424f9b" /><Relationship Type="http://schemas.openxmlformats.org/officeDocument/2006/relationships/slide" Target="/ppt/slides/slide4.xml" Id="R19d2c451864d400c" /><Relationship Type="http://schemas.openxmlformats.org/officeDocument/2006/relationships/slide" Target="/ppt/slides/slide5.xml" Id="R8bf68fe779da4010" /><Relationship Type="http://schemas.openxmlformats.org/officeDocument/2006/relationships/slide" Target="/ppt/slides/slide6.xml" Id="R45247a2d58fa4c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5ec4879a2941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120925b224565" /><Relationship Type="http://schemas.openxmlformats.org/officeDocument/2006/relationships/theme" Target="/ppt/slideMasters/theme/theme1.xml" Id="Rb91ffe7d7b2344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4120925b2245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3231d9a484b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2aff1cdab43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0a04911334d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f0fc948a640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c7194c23244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a6d43a3f24f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