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10585e3540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41428adfa44f1"/>
  </p:sldMasterIdLst>
  <p:sldIdLst>
    <p:sldId xmlns:r="http://schemas.openxmlformats.org/officeDocument/2006/relationships" id="256" r:id="R34783dfd4f334109"/>
    <p:sldId xmlns:r="http://schemas.openxmlformats.org/officeDocument/2006/relationships" id="257" r:id="R367ebd32e085442d"/>
    <p:sldId xmlns:r="http://schemas.openxmlformats.org/officeDocument/2006/relationships" id="258" r:id="R6b7453a9465344a9"/>
    <p:sldId xmlns:r="http://schemas.openxmlformats.org/officeDocument/2006/relationships" id="259" r:id="R8c33f8645a934b0d"/>
    <p:sldId xmlns:r="http://schemas.openxmlformats.org/officeDocument/2006/relationships" id="260" r:id="Rae7dad5307b4430a"/>
    <p:sldId xmlns:r="http://schemas.openxmlformats.org/officeDocument/2006/relationships" id="261" r:id="R8a972223f5824eb3"/>
    <p:sldId xmlns:r="http://schemas.openxmlformats.org/officeDocument/2006/relationships" id="262" r:id="R180ffe50f7a2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41428adfa44f1" /><Relationship Type="http://schemas.openxmlformats.org/officeDocument/2006/relationships/slide" Target="/ppt/slides/slide1.xml" Id="R34783dfd4f334109" /><Relationship Type="http://schemas.openxmlformats.org/officeDocument/2006/relationships/slide" Target="/ppt/slides/slide2.xml" Id="R367ebd32e085442d" /><Relationship Type="http://schemas.openxmlformats.org/officeDocument/2006/relationships/slide" Target="/ppt/slides/slide3.xml" Id="R6b7453a9465344a9" /><Relationship Type="http://schemas.openxmlformats.org/officeDocument/2006/relationships/slide" Target="/ppt/slides/slide4.xml" Id="R8c33f8645a934b0d" /><Relationship Type="http://schemas.openxmlformats.org/officeDocument/2006/relationships/slide" Target="/ppt/slides/slide5.xml" Id="Rae7dad5307b4430a" /><Relationship Type="http://schemas.openxmlformats.org/officeDocument/2006/relationships/slide" Target="/ppt/slides/slide6.xml" Id="R8a972223f5824eb3" /><Relationship Type="http://schemas.openxmlformats.org/officeDocument/2006/relationships/slide" Target="/ppt/slides/slide7.xml" Id="R180ffe50f7a2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11665e8e747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b8319b3ad4688" /><Relationship Type="http://schemas.openxmlformats.org/officeDocument/2006/relationships/theme" Target="/ppt/slideMasters/theme/theme1.xml" Id="R2bb274bb5a14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fb8319b3ad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8d4e40c96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9c6902428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58152e5b7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f6cc4f29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4abfbb67d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f3063baec49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a6bb5ded64e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GRYTNES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328 117 210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11 185 626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8 551 155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90 625 876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BYGGKOMPANI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GRYTNES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912 121 321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