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cb1a138cab4b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b1dfccc1a24c9a"/>
  </p:sldMasterIdLst>
  <p:sldIdLst>
    <p:sldId xmlns:r="http://schemas.openxmlformats.org/officeDocument/2006/relationships" id="256" r:id="R2f836163e19d4bfb"/>
    <p:sldId xmlns:r="http://schemas.openxmlformats.org/officeDocument/2006/relationships" id="257" r:id="R2437420349a14db6"/>
    <p:sldId xmlns:r="http://schemas.openxmlformats.org/officeDocument/2006/relationships" id="258" r:id="R159ca74545574064"/>
    <p:sldId xmlns:r="http://schemas.openxmlformats.org/officeDocument/2006/relationships" id="259" r:id="Rc650f082758f43ac"/>
    <p:sldId xmlns:r="http://schemas.openxmlformats.org/officeDocument/2006/relationships" id="260" r:id="R8075c57ef9bc438e"/>
    <p:sldId xmlns:r="http://schemas.openxmlformats.org/officeDocument/2006/relationships" id="261" r:id="R6010ad1b4e824d24"/>
    <p:sldId xmlns:r="http://schemas.openxmlformats.org/officeDocument/2006/relationships" id="262" r:id="R80566bfe9f4d49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1dfccc1a24c9a" /><Relationship Type="http://schemas.openxmlformats.org/officeDocument/2006/relationships/slide" Target="/ppt/slides/slide1.xml" Id="R2f836163e19d4bfb" /><Relationship Type="http://schemas.openxmlformats.org/officeDocument/2006/relationships/slide" Target="/ppt/slides/slide2.xml" Id="R2437420349a14db6" /><Relationship Type="http://schemas.openxmlformats.org/officeDocument/2006/relationships/slide" Target="/ppt/slides/slide3.xml" Id="R159ca74545574064" /><Relationship Type="http://schemas.openxmlformats.org/officeDocument/2006/relationships/slide" Target="/ppt/slides/slide4.xml" Id="Rc650f082758f43ac" /><Relationship Type="http://schemas.openxmlformats.org/officeDocument/2006/relationships/slide" Target="/ppt/slides/slide5.xml" Id="R8075c57ef9bc438e" /><Relationship Type="http://schemas.openxmlformats.org/officeDocument/2006/relationships/slide" Target="/ppt/slides/slide6.xml" Id="R6010ad1b4e824d24" /><Relationship Type="http://schemas.openxmlformats.org/officeDocument/2006/relationships/slide" Target="/ppt/slides/slide7.xml" Id="R80566bfe9f4d49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09d10146849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c2a32016d4542" /><Relationship Type="http://schemas.openxmlformats.org/officeDocument/2006/relationships/theme" Target="/ppt/slideMasters/theme/theme1.xml" Id="R8b17aa2859e34c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2c2a32016d45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99d37924c45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0c9d3ee2142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e766e65704b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6323461d845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94b1c26b744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7317cbc3b40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5891af9ef44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LAVIROS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LAVIROS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−519 108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TØRMOEN LARS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911 996 049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