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7d872ccaa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f2534653944d7"/>
  </p:sldMasterIdLst>
  <p:sldIdLst>
    <p:sldId xmlns:r="http://schemas.openxmlformats.org/officeDocument/2006/relationships" id="256" r:id="Red050015eab84ea9"/>
    <p:sldId xmlns:r="http://schemas.openxmlformats.org/officeDocument/2006/relationships" id="257" r:id="R186fe25df13d4a52"/>
    <p:sldId xmlns:r="http://schemas.openxmlformats.org/officeDocument/2006/relationships" id="258" r:id="R437f76ee834c4e7d"/>
    <p:sldId xmlns:r="http://schemas.openxmlformats.org/officeDocument/2006/relationships" id="259" r:id="R873558fe121e4c4a"/>
    <p:sldId xmlns:r="http://schemas.openxmlformats.org/officeDocument/2006/relationships" id="260" r:id="Rd256cd3b15144149"/>
    <p:sldId xmlns:r="http://schemas.openxmlformats.org/officeDocument/2006/relationships" id="261" r:id="R4ee07bc285fa4aa1"/>
    <p:sldId xmlns:r="http://schemas.openxmlformats.org/officeDocument/2006/relationships" id="262" r:id="R522e560a8958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f2534653944d7" /><Relationship Type="http://schemas.openxmlformats.org/officeDocument/2006/relationships/slide" Target="/ppt/slides/slide1.xml" Id="Red050015eab84ea9" /><Relationship Type="http://schemas.openxmlformats.org/officeDocument/2006/relationships/slide" Target="/ppt/slides/slide2.xml" Id="R186fe25df13d4a52" /><Relationship Type="http://schemas.openxmlformats.org/officeDocument/2006/relationships/slide" Target="/ppt/slides/slide3.xml" Id="R437f76ee834c4e7d" /><Relationship Type="http://schemas.openxmlformats.org/officeDocument/2006/relationships/slide" Target="/ppt/slides/slide4.xml" Id="R873558fe121e4c4a" /><Relationship Type="http://schemas.openxmlformats.org/officeDocument/2006/relationships/slide" Target="/ppt/slides/slide5.xml" Id="Rd256cd3b15144149" /><Relationship Type="http://schemas.openxmlformats.org/officeDocument/2006/relationships/slide" Target="/ppt/slides/slide6.xml" Id="R4ee07bc285fa4aa1" /><Relationship Type="http://schemas.openxmlformats.org/officeDocument/2006/relationships/slide" Target="/ppt/slides/slide7.xml" Id="R522e560a8958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d0104b98d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7dbfe595422d" /><Relationship Type="http://schemas.openxmlformats.org/officeDocument/2006/relationships/theme" Target="/ppt/slideMasters/theme/theme1.xml" Id="R7a93bd40aebe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f7dbfe595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e0524a58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2c9f06d7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9369b070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f52504e61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75e735c0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20e0652a0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9ec6e9b7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