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be69ff5f5d4a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af3084f3e2455d"/>
  </p:sldMasterIdLst>
  <p:sldIdLst>
    <p:sldId xmlns:r="http://schemas.openxmlformats.org/officeDocument/2006/relationships" id="256" r:id="Rd43cdf4551244e47"/>
    <p:sldId xmlns:r="http://schemas.openxmlformats.org/officeDocument/2006/relationships" id="257" r:id="Rff07cb188578422d"/>
    <p:sldId xmlns:r="http://schemas.openxmlformats.org/officeDocument/2006/relationships" id="258" r:id="R6a90f15810564284"/>
    <p:sldId xmlns:r="http://schemas.openxmlformats.org/officeDocument/2006/relationships" id="259" r:id="R01aa8c5fc4e045c1"/>
    <p:sldId xmlns:r="http://schemas.openxmlformats.org/officeDocument/2006/relationships" id="260" r:id="Re4da529f9d7f4102"/>
    <p:sldId xmlns:r="http://schemas.openxmlformats.org/officeDocument/2006/relationships" id="261" r:id="Rf6c9953975184a9f"/>
    <p:sldId xmlns:r="http://schemas.openxmlformats.org/officeDocument/2006/relationships" id="262" r:id="Rd693d8063a7044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af3084f3e2455d" /><Relationship Type="http://schemas.openxmlformats.org/officeDocument/2006/relationships/slide" Target="/ppt/slides/slide1.xml" Id="Rd43cdf4551244e47" /><Relationship Type="http://schemas.openxmlformats.org/officeDocument/2006/relationships/slide" Target="/ppt/slides/slide2.xml" Id="Rff07cb188578422d" /><Relationship Type="http://schemas.openxmlformats.org/officeDocument/2006/relationships/slide" Target="/ppt/slides/slide3.xml" Id="R6a90f15810564284" /><Relationship Type="http://schemas.openxmlformats.org/officeDocument/2006/relationships/slide" Target="/ppt/slides/slide4.xml" Id="R01aa8c5fc4e045c1" /><Relationship Type="http://schemas.openxmlformats.org/officeDocument/2006/relationships/slide" Target="/ppt/slides/slide5.xml" Id="Re4da529f9d7f4102" /><Relationship Type="http://schemas.openxmlformats.org/officeDocument/2006/relationships/slide" Target="/ppt/slides/slide6.xml" Id="Rf6c9953975184a9f" /><Relationship Type="http://schemas.openxmlformats.org/officeDocument/2006/relationships/slide" Target="/ppt/slides/slide7.xml" Id="Rd693d8063a7044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e9029d93648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a2ff974794857" /><Relationship Type="http://schemas.openxmlformats.org/officeDocument/2006/relationships/theme" Target="/ppt/slideMasters/theme/theme1.xml" Id="R6fd0ea25db5146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2a2ff9747948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e3e63ab404e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29d81459146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560f411ed4e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cba98f2df47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f4f237b2140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4da5ec9064b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b101e10054c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SANDAL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SANDAL KAPITAL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5 756 306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56 465 216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56 841 378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TRYGVE SANDAL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Krokvolden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