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05ba07a2664a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44aa4c09a341d7"/>
  </p:sldMasterIdLst>
  <p:sldIdLst>
    <p:sldId xmlns:r="http://schemas.openxmlformats.org/officeDocument/2006/relationships" id="256" r:id="Rf69c922085cc4ce5"/>
    <p:sldId xmlns:r="http://schemas.openxmlformats.org/officeDocument/2006/relationships" id="257" r:id="Rf932f26667d448f3"/>
    <p:sldId xmlns:r="http://schemas.openxmlformats.org/officeDocument/2006/relationships" id="258" r:id="R3ecae1a8e9364d97"/>
    <p:sldId xmlns:r="http://schemas.openxmlformats.org/officeDocument/2006/relationships" id="259" r:id="Rd753eec008174485"/>
    <p:sldId xmlns:r="http://schemas.openxmlformats.org/officeDocument/2006/relationships" id="260" r:id="R4eed03ed7da04ea6"/>
    <p:sldId xmlns:r="http://schemas.openxmlformats.org/officeDocument/2006/relationships" id="261" r:id="R89ebb2819fea4078"/>
    <p:sldId xmlns:r="http://schemas.openxmlformats.org/officeDocument/2006/relationships" id="262" r:id="R695ba39bfeb148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4aa4c09a341d7" /><Relationship Type="http://schemas.openxmlformats.org/officeDocument/2006/relationships/slide" Target="/ppt/slides/slide1.xml" Id="Rf69c922085cc4ce5" /><Relationship Type="http://schemas.openxmlformats.org/officeDocument/2006/relationships/slide" Target="/ppt/slides/slide2.xml" Id="Rf932f26667d448f3" /><Relationship Type="http://schemas.openxmlformats.org/officeDocument/2006/relationships/slide" Target="/ppt/slides/slide3.xml" Id="R3ecae1a8e9364d97" /><Relationship Type="http://schemas.openxmlformats.org/officeDocument/2006/relationships/slide" Target="/ppt/slides/slide4.xml" Id="Rd753eec008174485" /><Relationship Type="http://schemas.openxmlformats.org/officeDocument/2006/relationships/slide" Target="/ppt/slides/slide5.xml" Id="R4eed03ed7da04ea6" /><Relationship Type="http://schemas.openxmlformats.org/officeDocument/2006/relationships/slide" Target="/ppt/slides/slide6.xml" Id="R89ebb2819fea4078" /><Relationship Type="http://schemas.openxmlformats.org/officeDocument/2006/relationships/slide" Target="/ppt/slides/slide7.xml" Id="R695ba39bfeb148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e818b980243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161eae85243a5" /><Relationship Type="http://schemas.openxmlformats.org/officeDocument/2006/relationships/theme" Target="/ppt/slideMasters/theme/theme1.xml" Id="R7b8fb8ed0c46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9161eae85243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3ffbce4704b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31adbc65b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b050c345940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570f3edaf4c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31fcf0d3048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7b2c4ac3844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9168f594c4f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SANDAL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KAPITAL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5 756 306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56 465 216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56 841 378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PÅL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Krokvolden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